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FB50D-C025-7E1D-69D7-9F29D53C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83A5A-B34C-39B2-4B88-365D3FB01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1E9CE-C404-1F25-42DF-E79AF921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A98B8-556B-13AD-8DAB-7AA48312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0AEA2-DDF3-0D06-19E5-779FB0C4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E53F-138E-3D2E-6F38-3EFE58E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339D0-CA2F-25F0-E510-AC2531AD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5D3E6-C7E8-B4A4-A36A-962F797A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6594-FB60-293E-DDBF-2A21AD20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A6A-7A55-CF2B-14AA-7CBAD19A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892F2-9BD2-D829-28BC-E26A42B3D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3F1C9-25EE-7924-8BE8-62B9381F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6205-009E-4348-FAE9-3F2BC477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14FEA-22FA-576D-2D17-7CBA604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074C-7CEC-585A-788E-CF984A7F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BC2AE-5A76-4B4E-C46E-1C0E1469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7564-AE2E-CE22-0946-267EC820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A8507-4FD3-518F-ACD5-ADEA4F97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3980-1569-D576-E801-AAD9C5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40C88-2154-5A0F-76FF-B10BA486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E15E-FF38-9CEE-5747-8902A9D0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661B-DF52-3995-F609-42B25A3E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1DEE-BB62-5C2F-26F7-060DB55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7BAE-DC8C-824F-60F9-8FA086A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0B49B-66B9-2CF2-70C5-FD4BE1B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9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25816-B40C-84E2-85CB-8568D8B1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AA0A-7E09-7A37-5D5F-BCE0D7EE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1A539-774C-5601-6936-76F7072D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B776-317C-F142-BC42-F58ECCD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7D1AD-EE26-1CED-07C0-8E48C8E7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55537-3920-1C86-A200-DCA87BE4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CA427-BCFB-B73E-743B-5E6CE35E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1900C-1935-C621-88EF-B81C8AFE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DA1E6-71D4-BC09-A831-9696980D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62228-9316-1CF2-E9AB-21AD10716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E3279-847E-3C1A-DB4F-863A7BE36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6F260D-FC2F-0495-11E3-62B980B5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D6F6A-1A07-F7A0-A6C2-916B4425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A444-7C29-772D-4DC2-022C51FF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1E6A7-BA4B-041F-61F0-E5F491F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335CE8-11D9-DF9C-CD8D-E67ECFDF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B1F224-36AD-A996-EC06-FC167DAF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96D5D-CAD9-7F00-8DEF-CC557559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CD1A6E-3D2E-1C3B-BEA8-A67136E1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56CCD-16D8-5780-7F16-1F3A0660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47BED-DF6A-7354-F519-E3B1D8A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8F59-B34A-79D8-6F89-876D0325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02A1C-73CB-3823-8838-AF3C4A1C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3B52-2AA5-DDA8-7A03-7765033F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6BDFB-D1B6-6DE7-1090-F83616F2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41033-EA8D-686D-52C3-813EBED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3805A-A8AB-E05F-02C3-C3E1F0B9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1758-2A0A-AAB9-6BA5-F3654B3B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58CD3-D1F7-1007-522A-09F90288A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D772F-0A09-AF3B-58CA-17577F32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D8FFD-ACDF-B7BC-2357-86BCEE7E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EFA6B-17DA-3AC5-8E2E-2DF6C786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3DC49-1202-CFF3-CBBE-898BFB2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180DFB-4F4D-E9D7-ABF6-4DB3304C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4488C-C88C-65B8-91FB-D6D25065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3B3CC-198D-FF4D-AAAE-32FC4D48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AEE6-1794-4420-B066-C63C2E9B3D59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104A2-15DE-DA68-42E9-AE54F1EF2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CF5C7-0829-D06F-ACEC-A20C0EC7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9E6-4492-40CF-BF4F-ED4A3042F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FE8C06-07BD-8C56-478A-31294C77855E}"/>
              </a:ext>
            </a:extLst>
          </p:cNvPr>
          <p:cNvSpPr/>
          <p:nvPr/>
        </p:nvSpPr>
        <p:spPr>
          <a:xfrm>
            <a:off x="6749143" y="4644951"/>
            <a:ext cx="5250325" cy="194743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39AC8A-C966-B01E-3514-704BF0F3B353}"/>
              </a:ext>
            </a:extLst>
          </p:cNvPr>
          <p:cNvSpPr/>
          <p:nvPr/>
        </p:nvSpPr>
        <p:spPr>
          <a:xfrm>
            <a:off x="192532" y="4911634"/>
            <a:ext cx="4170462" cy="168075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C4DB77-3BC0-6FCD-790D-7E047B20CBCA}"/>
              </a:ext>
            </a:extLst>
          </p:cNvPr>
          <p:cNvSpPr/>
          <p:nvPr/>
        </p:nvSpPr>
        <p:spPr>
          <a:xfrm>
            <a:off x="592183" y="940526"/>
            <a:ext cx="4519748" cy="8273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Data Collection</a:t>
            </a:r>
            <a:endParaRPr lang="ko-KR" altLang="en-US" sz="3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256B0A-8B9C-9E8F-A036-76E1183FC729}"/>
              </a:ext>
            </a:extLst>
          </p:cNvPr>
          <p:cNvCxnSpPr/>
          <p:nvPr/>
        </p:nvCxnSpPr>
        <p:spPr>
          <a:xfrm flipV="1">
            <a:off x="2769326" y="1767840"/>
            <a:ext cx="0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F5AD98-4A27-DA6D-24DF-A4D247960B8D}"/>
              </a:ext>
            </a:extLst>
          </p:cNvPr>
          <p:cNvSpPr txBox="1"/>
          <p:nvPr/>
        </p:nvSpPr>
        <p:spPr>
          <a:xfrm>
            <a:off x="700073" y="2455817"/>
            <a:ext cx="413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Sediment measurement network data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4D24C11-2FA7-30EE-1C65-EDC36E5575A2}"/>
              </a:ext>
            </a:extLst>
          </p:cNvPr>
          <p:cNvSpPr/>
          <p:nvPr/>
        </p:nvSpPr>
        <p:spPr>
          <a:xfrm>
            <a:off x="5251269" y="1254034"/>
            <a:ext cx="1349828" cy="19158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B50085-825D-F004-9ED0-6971E3D690FB}"/>
              </a:ext>
            </a:extLst>
          </p:cNvPr>
          <p:cNvSpPr/>
          <p:nvPr/>
        </p:nvSpPr>
        <p:spPr>
          <a:xfrm>
            <a:off x="6670766" y="940526"/>
            <a:ext cx="4519748" cy="82731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Exploratory Data Analysis</a:t>
            </a:r>
            <a:endParaRPr lang="ko-KR" altLang="en-US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240DD8-3101-8714-AD3A-AB3F26D097AE}"/>
              </a:ext>
            </a:extLst>
          </p:cNvPr>
          <p:cNvCxnSpPr/>
          <p:nvPr/>
        </p:nvCxnSpPr>
        <p:spPr>
          <a:xfrm flipV="1">
            <a:off x="8138160" y="1767840"/>
            <a:ext cx="0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F78CD3-DDF4-D5B2-8F2B-4D37F5A899F7}"/>
              </a:ext>
            </a:extLst>
          </p:cNvPr>
          <p:cNvCxnSpPr/>
          <p:nvPr/>
        </p:nvCxnSpPr>
        <p:spPr>
          <a:xfrm flipV="1">
            <a:off x="10615748" y="1767840"/>
            <a:ext cx="0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8363B4-6764-6932-63A4-DC1C79E8BCB4}"/>
              </a:ext>
            </a:extLst>
          </p:cNvPr>
          <p:cNvSpPr txBox="1"/>
          <p:nvPr/>
        </p:nvSpPr>
        <p:spPr>
          <a:xfrm>
            <a:off x="9491914" y="2455817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Correlation Analysis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E796D-1DC1-2B5E-913E-17E72126C008}"/>
              </a:ext>
            </a:extLst>
          </p:cNvPr>
          <p:cNvSpPr txBox="1"/>
          <p:nvPr/>
        </p:nvSpPr>
        <p:spPr>
          <a:xfrm>
            <a:off x="6907831" y="2455817"/>
            <a:ext cx="23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Descriptive</a:t>
            </a:r>
            <a:r>
              <a:rPr lang="ko-KR" altLang="en-US" dirty="0"/>
              <a:t> </a:t>
            </a:r>
            <a:r>
              <a:rPr lang="en-US" altLang="ko-KR" dirty="0"/>
              <a:t>Statistics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3532F-A859-06DD-F66E-FA5A608E6D0A}"/>
              </a:ext>
            </a:extLst>
          </p:cNvPr>
          <p:cNvSpPr/>
          <p:nvPr/>
        </p:nvSpPr>
        <p:spPr>
          <a:xfrm>
            <a:off x="5111931" y="2111828"/>
            <a:ext cx="322215" cy="9797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E5B7D1B-73EE-54A7-7EF0-0E4D25FAB3C5}"/>
              </a:ext>
            </a:extLst>
          </p:cNvPr>
          <p:cNvSpPr/>
          <p:nvPr/>
        </p:nvSpPr>
        <p:spPr>
          <a:xfrm>
            <a:off x="6302827" y="2111828"/>
            <a:ext cx="322215" cy="9797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BF4BE3-C5C0-DAB7-EB89-B97851C81FA9}"/>
              </a:ext>
            </a:extLst>
          </p:cNvPr>
          <p:cNvSpPr/>
          <p:nvPr/>
        </p:nvSpPr>
        <p:spPr>
          <a:xfrm>
            <a:off x="483112" y="3191691"/>
            <a:ext cx="11225775" cy="11321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Checking multi-classifying power of Statistical Machine Learning Algorithms </a:t>
            </a:r>
          </a:p>
          <a:p>
            <a:pPr algn="ctr"/>
            <a:r>
              <a:rPr lang="en-US" altLang="ko-KR" sz="2400" dirty="0"/>
              <a:t>with Sampling Techniques for imbalanced data</a:t>
            </a:r>
            <a:endParaRPr lang="ko-KR" altLang="en-US" sz="2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AF1136-8C24-BF99-1AE2-56432617B82C}"/>
              </a:ext>
            </a:extLst>
          </p:cNvPr>
          <p:cNvCxnSpPr/>
          <p:nvPr/>
        </p:nvCxnSpPr>
        <p:spPr>
          <a:xfrm flipV="1">
            <a:off x="1132114" y="4323805"/>
            <a:ext cx="435429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8CA3B5-85DE-05B8-58D8-68F309A54851}"/>
              </a:ext>
            </a:extLst>
          </p:cNvPr>
          <p:cNvCxnSpPr/>
          <p:nvPr/>
        </p:nvCxnSpPr>
        <p:spPr>
          <a:xfrm flipH="1" flipV="1">
            <a:off x="2926080" y="4323805"/>
            <a:ext cx="330926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D89B96-C65C-C51C-062A-75C6DE01F508}"/>
              </a:ext>
            </a:extLst>
          </p:cNvPr>
          <p:cNvCxnSpPr/>
          <p:nvPr/>
        </p:nvCxnSpPr>
        <p:spPr>
          <a:xfrm flipV="1">
            <a:off x="940526" y="4323805"/>
            <a:ext cx="1097280" cy="174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61D544-53D5-E62F-79F9-75A84D68C56D}"/>
              </a:ext>
            </a:extLst>
          </p:cNvPr>
          <p:cNvCxnSpPr/>
          <p:nvPr/>
        </p:nvCxnSpPr>
        <p:spPr>
          <a:xfrm flipH="1" flipV="1">
            <a:off x="2351314" y="4323805"/>
            <a:ext cx="1027612" cy="174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5333E2-87D4-0DF2-AD01-3A911D16383C}"/>
              </a:ext>
            </a:extLst>
          </p:cNvPr>
          <p:cNvSpPr txBox="1"/>
          <p:nvPr/>
        </p:nvSpPr>
        <p:spPr>
          <a:xfrm>
            <a:off x="667051" y="5086587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SMOTE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B148F-5F17-369A-5A4F-BFC5FB0CE6E1}"/>
              </a:ext>
            </a:extLst>
          </p:cNvPr>
          <p:cNvSpPr txBox="1"/>
          <p:nvPr/>
        </p:nvSpPr>
        <p:spPr>
          <a:xfrm>
            <a:off x="2769325" y="508658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ADASYN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8AD868-AC75-DBB7-67E1-4926CC24E36D}"/>
              </a:ext>
            </a:extLst>
          </p:cNvPr>
          <p:cNvSpPr txBox="1"/>
          <p:nvPr/>
        </p:nvSpPr>
        <p:spPr>
          <a:xfrm>
            <a:off x="192532" y="6069873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SMOTE-ENN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C85DEF-0C58-D788-820B-47585B3C6B64}"/>
              </a:ext>
            </a:extLst>
          </p:cNvPr>
          <p:cNvSpPr txBox="1"/>
          <p:nvPr/>
        </p:nvSpPr>
        <p:spPr>
          <a:xfrm>
            <a:off x="2526769" y="60698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SMOTE-Tomek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027BD5-B416-BA77-8C18-3E54152FE327}"/>
              </a:ext>
            </a:extLst>
          </p:cNvPr>
          <p:cNvCxnSpPr/>
          <p:nvPr/>
        </p:nvCxnSpPr>
        <p:spPr>
          <a:xfrm flipH="1">
            <a:off x="4362994" y="4972594"/>
            <a:ext cx="348343" cy="224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74CB06-BF9C-7F33-97D2-9D0564D6BAF6}"/>
              </a:ext>
            </a:extLst>
          </p:cNvPr>
          <p:cNvSpPr txBox="1"/>
          <p:nvPr/>
        </p:nvSpPr>
        <p:spPr>
          <a:xfrm>
            <a:off x="4636469" y="4739324"/>
            <a:ext cx="190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Sampling Techniques</a:t>
            </a:r>
          </a:p>
          <a:p>
            <a:r>
              <a:rPr lang="en-US" altLang="ko-KR" sz="1400" dirty="0"/>
              <a:t>For imbalanced data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2C2FE0-4643-942F-D5EC-B892529F929A}"/>
              </a:ext>
            </a:extLst>
          </p:cNvPr>
          <p:cNvCxnSpPr/>
          <p:nvPr/>
        </p:nvCxnSpPr>
        <p:spPr>
          <a:xfrm flipV="1">
            <a:off x="7175863" y="4323805"/>
            <a:ext cx="400594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664BAB-9853-D716-AE6C-363908A905EF}"/>
              </a:ext>
            </a:extLst>
          </p:cNvPr>
          <p:cNvCxnSpPr/>
          <p:nvPr/>
        </p:nvCxnSpPr>
        <p:spPr>
          <a:xfrm flipV="1">
            <a:off x="8301551" y="4321627"/>
            <a:ext cx="0" cy="6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CCA1E1-E8AA-6411-BEE8-4FACD3F5E1AE}"/>
              </a:ext>
            </a:extLst>
          </p:cNvPr>
          <p:cNvCxnSpPr/>
          <p:nvPr/>
        </p:nvCxnSpPr>
        <p:spPr>
          <a:xfrm flipV="1">
            <a:off x="9472425" y="4321627"/>
            <a:ext cx="0" cy="6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2BE59F-38EB-7A26-3897-67E37E0D5985}"/>
              </a:ext>
            </a:extLst>
          </p:cNvPr>
          <p:cNvCxnSpPr/>
          <p:nvPr/>
        </p:nvCxnSpPr>
        <p:spPr>
          <a:xfrm flipH="1" flipV="1">
            <a:off x="10546080" y="4321627"/>
            <a:ext cx="539931" cy="6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67E30B-D4A2-9580-2A46-D6964BC904F8}"/>
              </a:ext>
            </a:extLst>
          </p:cNvPr>
          <p:cNvCxnSpPr/>
          <p:nvPr/>
        </p:nvCxnSpPr>
        <p:spPr>
          <a:xfrm flipV="1">
            <a:off x="7654834" y="4321627"/>
            <a:ext cx="339635" cy="174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33C7B5-62C7-DA9D-378A-5C26D22E8AB2}"/>
              </a:ext>
            </a:extLst>
          </p:cNvPr>
          <p:cNvCxnSpPr/>
          <p:nvPr/>
        </p:nvCxnSpPr>
        <p:spPr>
          <a:xfrm flipH="1" flipV="1">
            <a:off x="8930640" y="4321627"/>
            <a:ext cx="223067" cy="159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870881-20E1-5CA9-E0D1-D5002389D36D}"/>
              </a:ext>
            </a:extLst>
          </p:cNvPr>
          <p:cNvCxnSpPr/>
          <p:nvPr/>
        </p:nvCxnSpPr>
        <p:spPr>
          <a:xfrm flipH="1" flipV="1">
            <a:off x="9980023" y="4321627"/>
            <a:ext cx="635724" cy="174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04776-32D6-5083-7C46-78A4CC6C4EFA}"/>
              </a:ext>
            </a:extLst>
          </p:cNvPr>
          <p:cNvSpPr txBox="1"/>
          <p:nvPr/>
        </p:nvSpPr>
        <p:spPr>
          <a:xfrm>
            <a:off x="6882353" y="484274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AC051-6315-213A-CE8F-1E8CF817FDE6}"/>
              </a:ext>
            </a:extLst>
          </p:cNvPr>
          <p:cNvSpPr txBox="1"/>
          <p:nvPr/>
        </p:nvSpPr>
        <p:spPr>
          <a:xfrm>
            <a:off x="7647777" y="490005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GaussianNB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8BFE93-7578-6DC9-CB5B-59EF1E01EF85}"/>
              </a:ext>
            </a:extLst>
          </p:cNvPr>
          <p:cNvSpPr txBox="1"/>
          <p:nvPr/>
        </p:nvSpPr>
        <p:spPr>
          <a:xfrm>
            <a:off x="9013371" y="486599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Bagging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5FE9C-4DEC-6E20-3BE6-DC1987063608}"/>
              </a:ext>
            </a:extLst>
          </p:cNvPr>
          <p:cNvSpPr txBox="1"/>
          <p:nvPr/>
        </p:nvSpPr>
        <p:spPr>
          <a:xfrm>
            <a:off x="10197819" y="4842745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5B888F-EE4E-0A2B-99C0-0BB8494B3BEE}"/>
              </a:ext>
            </a:extLst>
          </p:cNvPr>
          <p:cNvSpPr txBox="1"/>
          <p:nvPr/>
        </p:nvSpPr>
        <p:spPr>
          <a:xfrm>
            <a:off x="7115008" y="603721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AdaBoost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94115-75B0-1F9A-84DD-05A2E7CA8A02}"/>
              </a:ext>
            </a:extLst>
          </p:cNvPr>
          <p:cNvSpPr txBox="1"/>
          <p:nvPr/>
        </p:nvSpPr>
        <p:spPr>
          <a:xfrm>
            <a:off x="8672971" y="5845627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75F0A7-DC1F-C97B-0562-2155614AB9C0}"/>
              </a:ext>
            </a:extLst>
          </p:cNvPr>
          <p:cNvSpPr txBox="1"/>
          <p:nvPr/>
        </p:nvSpPr>
        <p:spPr>
          <a:xfrm>
            <a:off x="10318373" y="60255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48F1BB1-52ED-5927-5459-1676ADB86B4B}"/>
              </a:ext>
            </a:extLst>
          </p:cNvPr>
          <p:cNvCxnSpPr/>
          <p:nvPr/>
        </p:nvCxnSpPr>
        <p:spPr>
          <a:xfrm flipV="1">
            <a:off x="6226629" y="5917474"/>
            <a:ext cx="522514" cy="10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B11E31-CBFC-8EA0-4DBD-BD715956FECB}"/>
              </a:ext>
            </a:extLst>
          </p:cNvPr>
          <p:cNvSpPr txBox="1"/>
          <p:nvPr/>
        </p:nvSpPr>
        <p:spPr>
          <a:xfrm>
            <a:off x="5022701" y="5747656"/>
            <a:ext cx="17023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Statistical </a:t>
            </a:r>
          </a:p>
          <a:p>
            <a:r>
              <a:rPr lang="en-US" altLang="ko-KR" sz="1400" dirty="0"/>
              <a:t>Machine Learning </a:t>
            </a:r>
          </a:p>
          <a:p>
            <a:r>
              <a:rPr lang="en-US" altLang="ko-KR" sz="1400" dirty="0"/>
              <a:t>Algorithms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075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2023-10-04T06:31:24Z</dcterms:created>
  <dcterms:modified xsi:type="dcterms:W3CDTF">2023-10-04T07:34:58Z</dcterms:modified>
</cp:coreProperties>
</file>