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2B963-3AC3-1780-960F-58AC3E948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2989A2-F4CA-6B66-30BB-6D95B1C5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6C758-1E71-E4E4-507F-84E7D0EF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0E92-B260-4B14-9325-E7FEB9402F8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DA7F9-904C-6154-BF72-2AE98E28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27853-6E84-B9C7-96C3-80D0C8EB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E3FC-B5C8-4F4E-B4A3-8C4D258F6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9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5D53F-FA9C-8021-E25B-A7E61F8F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1193A3-6579-A262-A166-CCCA9AE01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1F78B-04B2-1B7E-C874-17427BC6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0E92-B260-4B14-9325-E7FEB9402F8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58E47-5C20-55B1-3EEA-38F75F70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161A5-F081-8769-3CB9-0A6F9155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E3FC-B5C8-4F4E-B4A3-8C4D258F6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639FF9-6D8A-B10E-B484-D85E3BCBF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3FE48-D0A1-70AA-B9FD-B0FE6BB37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A6BF2-B8D2-78C8-5E08-D1ADF08C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0E92-B260-4B14-9325-E7FEB9402F8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A6288-0AC6-0FB8-8C56-DD4BA6B8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C6CC5-0A6E-766C-6EF1-B1C7F6A4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E3FC-B5C8-4F4E-B4A3-8C4D258F6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92658-FE70-3CDC-D11A-841B770F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ED964-6B09-9479-3DC9-B9DD6A25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BD939-6FDE-148E-2D38-B4B33A0D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0E92-B260-4B14-9325-E7FEB9402F8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7C1B3-62CA-F2A9-6178-7E422A31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5D1FB-7433-AA19-FE36-D98E9BD0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E3FC-B5C8-4F4E-B4A3-8C4D258F6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4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004E6-FA2B-6413-5C27-4B515B1E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A7DA5-8114-B10B-1B00-C48D5DEE6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56A53-9887-BDDE-623D-BF28A495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0E92-B260-4B14-9325-E7FEB9402F8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513F9-9503-2731-B47A-C1A9481C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9B911-C602-4A29-509D-1C04E23A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E3FC-B5C8-4F4E-B4A3-8C4D258F6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3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22F54-3EDC-3799-9404-936FCF8B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2F4C6-2218-B279-465F-D5656B290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DBEAC-22CF-317D-5EA1-D6E73C042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F13A5-956D-BEA0-73E5-A043CF58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0E92-B260-4B14-9325-E7FEB9402F8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20315-AAED-B549-3F02-6C6717B8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99BA1A-C1DE-D66D-FC34-96232F98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E3FC-B5C8-4F4E-B4A3-8C4D258F6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9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EB267-40BB-3131-49DE-61A165EA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8CD97-B4FB-C155-1AAB-5372EADF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9BA72E-95E0-5AD4-92F2-39472079A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DEE6E9-10D9-BA9A-BBB8-2FF279DCA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5B9E0-0030-11DF-CED2-68FC114EE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A6F22E-3F84-A013-0A23-CEF2331B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0E92-B260-4B14-9325-E7FEB9402F8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218FF2-7549-0EA3-59E6-BB1EEA1F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497039-6B42-6F0C-5A93-6BD4716B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E3FC-B5C8-4F4E-B4A3-8C4D258F6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62DA0-ABB4-9212-3F44-9C9F42A5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6CDD6B-825C-1808-5D5C-05011058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0E92-B260-4B14-9325-E7FEB9402F8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70684E-23AC-1E9B-38EA-210F26C8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DD90AC-19AA-6247-8483-75A70BD2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E3FC-B5C8-4F4E-B4A3-8C4D258F6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3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5785C0-092A-4877-C67F-628E752F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0E92-B260-4B14-9325-E7FEB9402F8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60D7E4-5358-308F-D15E-7E7B48D4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C27A4B-3FCA-96D2-412F-DFC5E15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E3FC-B5C8-4F4E-B4A3-8C4D258F6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0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57DA2-3938-1014-E2F9-4AFC244B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BE93B-14FB-326A-554C-33A2DB01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999134-3416-7AE1-8E84-32C67470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05022-DCD4-5DA2-7ABA-DAB99BD0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0E92-B260-4B14-9325-E7FEB9402F8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46311-642A-84F2-C81D-9A4B4590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C5E856-C09A-4818-C29E-EE1E40EA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E3FC-B5C8-4F4E-B4A3-8C4D258F6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3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E56BC-F920-8AA1-C7F3-BD26D12A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64CA94-45C4-A03E-2011-B7BD2CA98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585D28-B1B1-D45D-48BC-F7B36AA1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07EB12-3E75-8335-BE7F-7EEDA299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0E92-B260-4B14-9325-E7FEB9402F8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1F427-78A0-B7C2-35A5-8B916591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99DF8-2B95-B742-CF79-1E8990D5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E3FC-B5C8-4F4E-B4A3-8C4D258F6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1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DB457D-48F7-0F28-35D7-716B7114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61ABF-B666-6597-A107-8945D5494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0453C-31E7-6A4F-B52C-DDBF1C129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40E92-B260-4B14-9325-E7FEB9402F8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23F0A-F124-99EE-DC39-80420202A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DF069-4295-A4A5-6D11-4460AEEBA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E3FC-B5C8-4F4E-B4A3-8C4D258F6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26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AC7189-6F06-A32E-AD14-835BD7056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61070"/>
              </p:ext>
            </p:extLst>
          </p:nvPr>
        </p:nvGraphicFramePr>
        <p:xfrm>
          <a:off x="2026194" y="119863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65699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9115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7545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183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4811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18A8745-3F5F-33CE-DF1A-46ECCECD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78065"/>
              </p:ext>
            </p:extLst>
          </p:nvPr>
        </p:nvGraphicFramePr>
        <p:xfrm>
          <a:off x="2032000" y="196063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65699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9115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7545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183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4811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ECDE71-69E0-0118-40CE-ABD57E55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61347"/>
              </p:ext>
            </p:extLst>
          </p:nvPr>
        </p:nvGraphicFramePr>
        <p:xfrm>
          <a:off x="2026194" y="272263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65699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9115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7545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183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4811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C5B98CD-7122-04CA-4ACD-642116BE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63127"/>
              </p:ext>
            </p:extLst>
          </p:nvPr>
        </p:nvGraphicFramePr>
        <p:xfrm>
          <a:off x="1960880" y="452652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65699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9115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7545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183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481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E4FD0C1-1B23-6432-A064-9133D328F756}"/>
              </a:ext>
            </a:extLst>
          </p:cNvPr>
          <p:cNvSpPr txBox="1"/>
          <p:nvPr/>
        </p:nvSpPr>
        <p:spPr>
          <a:xfrm>
            <a:off x="2481943" y="527590"/>
            <a:ext cx="112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data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19CAB-2892-3840-7D28-4E4B8FA71F1B}"/>
              </a:ext>
            </a:extLst>
          </p:cNvPr>
          <p:cNvSpPr txBox="1"/>
          <p:nvPr/>
        </p:nvSpPr>
        <p:spPr>
          <a:xfrm>
            <a:off x="6400800" y="527590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 data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792DD0C4-9E6F-1CF9-104C-A7F5D7ADAEA9}"/>
              </a:ext>
            </a:extLst>
          </p:cNvPr>
          <p:cNvSpPr/>
          <p:nvPr/>
        </p:nvSpPr>
        <p:spPr>
          <a:xfrm>
            <a:off x="2978331" y="896922"/>
            <a:ext cx="87086" cy="23519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8F855C25-9ED6-0893-AF51-1ED447A43BE5}"/>
              </a:ext>
            </a:extLst>
          </p:cNvPr>
          <p:cNvSpPr/>
          <p:nvPr/>
        </p:nvSpPr>
        <p:spPr>
          <a:xfrm>
            <a:off x="4084320" y="696686"/>
            <a:ext cx="2159726" cy="45719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FB4B16A-BDD2-30D3-2102-C50F03EFAC21}"/>
              </a:ext>
            </a:extLst>
          </p:cNvPr>
          <p:cNvSpPr/>
          <p:nvPr/>
        </p:nvSpPr>
        <p:spPr>
          <a:xfrm>
            <a:off x="7620173" y="696686"/>
            <a:ext cx="2468707" cy="457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3157A-A6E4-DD9B-D209-29E136818BA0}"/>
              </a:ext>
            </a:extLst>
          </p:cNvPr>
          <p:cNvSpPr txBox="1"/>
          <p:nvPr/>
        </p:nvSpPr>
        <p:spPr>
          <a:xfrm>
            <a:off x="383177" y="1287361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Iteration 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DDB015-DA33-766A-8770-C10E3AC9217D}"/>
              </a:ext>
            </a:extLst>
          </p:cNvPr>
          <p:cNvSpPr txBox="1"/>
          <p:nvPr/>
        </p:nvSpPr>
        <p:spPr>
          <a:xfrm>
            <a:off x="383177" y="1960637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Iteration 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A6401-548E-3116-7D74-6C7E79A3A6DF}"/>
              </a:ext>
            </a:extLst>
          </p:cNvPr>
          <p:cNvSpPr txBox="1"/>
          <p:nvPr/>
        </p:nvSpPr>
        <p:spPr>
          <a:xfrm>
            <a:off x="383177" y="2633913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Iteration 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508F5-FF2E-15DE-95F8-2FA174D8DF6C}"/>
              </a:ext>
            </a:extLst>
          </p:cNvPr>
          <p:cNvSpPr txBox="1"/>
          <p:nvPr/>
        </p:nvSpPr>
        <p:spPr>
          <a:xfrm>
            <a:off x="383177" y="4476207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Iteration k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C50229-3864-479B-6AF1-BCCDDEA6ADD4}"/>
              </a:ext>
            </a:extLst>
          </p:cNvPr>
          <p:cNvSpPr txBox="1"/>
          <p:nvPr/>
        </p:nvSpPr>
        <p:spPr>
          <a:xfrm>
            <a:off x="5399314" y="553865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data</a:t>
            </a:r>
            <a:endParaRPr lang="ko-KR" altLang="en-US" dirty="0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844FF3F4-8034-2B96-4D58-FFAFCBE36EF8}"/>
              </a:ext>
            </a:extLst>
          </p:cNvPr>
          <p:cNvSpPr/>
          <p:nvPr/>
        </p:nvSpPr>
        <p:spPr>
          <a:xfrm>
            <a:off x="1960880" y="5723317"/>
            <a:ext cx="3377474" cy="45719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6E36BEC-51FE-2819-E975-5452A268D636}"/>
              </a:ext>
            </a:extLst>
          </p:cNvPr>
          <p:cNvSpPr/>
          <p:nvPr/>
        </p:nvSpPr>
        <p:spPr>
          <a:xfrm>
            <a:off x="6390291" y="5723317"/>
            <a:ext cx="3698589" cy="457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7FA265-7CAF-70FA-8CD8-3DC4E92E1FFA}"/>
              </a:ext>
            </a:extLst>
          </p:cNvPr>
          <p:cNvSpPr txBox="1"/>
          <p:nvPr/>
        </p:nvSpPr>
        <p:spPr>
          <a:xfrm>
            <a:off x="713992" y="3214791"/>
            <a:ext cx="461665" cy="12240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………………..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AC91D5-724F-5655-42CE-0B052CE86C3B}"/>
              </a:ext>
            </a:extLst>
          </p:cNvPr>
          <p:cNvSpPr txBox="1"/>
          <p:nvPr/>
        </p:nvSpPr>
        <p:spPr>
          <a:xfrm>
            <a:off x="5921718" y="3197974"/>
            <a:ext cx="461665" cy="12240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………………..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12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2023-10-04T14:25:45Z</dcterms:created>
  <dcterms:modified xsi:type="dcterms:W3CDTF">2023-10-04T14:31:35Z</dcterms:modified>
</cp:coreProperties>
</file>