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C7C2A-7662-F35D-C1D6-A5BA98FF3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A49255-5C90-98EB-DCBE-A8B2C513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2F65F-F3EA-94A1-662B-98DF8B45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BEA77-1558-3A27-856E-4B635855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CD339-11DA-3714-F730-53A2730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3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8650B-910E-3EDB-40AB-BA9CBA4B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BFB02-A710-084B-7F04-D7A421237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898AD-DC7F-7C55-00CA-40FBCB60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B3716-3111-C2A9-03FB-5B86AD53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553EE-716C-21EA-4C79-2DD53B62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8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D76777-6E1E-D2EC-B316-B9EB1D308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AAEC0C-1F68-0E0A-94B5-D393D0C71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8113B-68A0-39D9-AC53-16176BA4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0F1DE-E3E2-7A1A-E6A6-74FD2C28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14A3E-A2E2-996B-6386-9DF2791E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80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9859-B7E8-644C-8A98-1C62F33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17949-A2FB-965E-9D0A-9B79E6EF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EB106-549B-19B3-3B7D-1BC2DE7B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B6101-00F0-E98C-184C-8418BAE9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CD2CD-2CDE-55D7-3A85-34C8B9D7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B8470-367E-AFC8-3BCB-7728DCCE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B0E16-2320-FEA3-511C-8E3D206E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31323-CC37-B965-838C-91A704D2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1CE72-4FE7-31C3-FBF2-1D98D00D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9FCFF-1252-DBD8-0410-D4C37BCE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4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ADA66-130E-5A58-2AEA-5F444959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D8464-C61F-F6DF-A263-2BF78EC0B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B22A6-A2B9-06DA-1624-8A442B70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F84C72-2A65-88A5-F26E-B8ADF222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9DD252-A027-F8C8-97EE-9C23E91F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9DEE0F-76C4-96FA-7D11-D0DDA8D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0BB60-EB61-00AE-9F7A-CB0EA59C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678A0-D632-B7C1-3371-FF71C987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FEB65-0236-F404-07D5-93555DE76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44AFF-18CF-B3DB-65C3-F0756FA20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FF13BF-2E4C-ED30-7770-FB55BABDA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C159A6-8C64-C2C1-53D5-2E429519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02BDBC-2A5B-C9A5-F40D-E77F287C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E8C4B5-69DC-0896-DB36-36E4FE9F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C1A38-EF7B-D8D7-1FF1-87A20C17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AD96F4-885E-FFF9-685C-3F5CFB6A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921D71-F384-678E-8443-1340B1B9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7448B3-20D5-092D-FBEE-F23ED335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D7AA99-CE59-0ABA-4F2E-93C51EFE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726B5C-2291-C253-7643-66C27145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C69B-D872-E960-8A1A-E42CDF02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3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E7D80-F37D-622B-EE3B-8EBFE6E9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43E879-B432-E48B-EC33-6E7CBA1E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7790DF-794B-5A6A-A935-7D67C514E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DD670-F75D-2790-42B4-10183529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DB9D5-1C55-45FB-1B72-AD5B976F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DFE3C-DA05-DC6B-94BB-DC7D1D85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8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FF441-6A8C-1C13-8E31-BBD89706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3F857F-153A-959D-92A0-F4FC8495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C511ED-2492-4CEF-DC43-9BD5B3207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547E7-DDFE-B3A9-E8B3-65C42A97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209A7F-5F22-A039-2AB4-D50BFC6B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9C8D09-2316-46C8-B117-709C6172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28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033316-B2A0-D268-348E-3588BB85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B0248-6992-D5F3-58F6-C57362C8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B12D9-877A-AEB7-D4A4-DD8D50E51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D1888-A177-4A6A-A190-DD3EFACF3369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955398-0114-FFAC-B3B1-203072BE3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02602-917D-209D-8A3F-C0D628C40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295A-6188-4FF0-8142-D2C12AA3C5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54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26ECB67-AB5F-88A4-955C-6A059E136A8B}"/>
              </a:ext>
            </a:extLst>
          </p:cNvPr>
          <p:cNvCxnSpPr/>
          <p:nvPr/>
        </p:nvCxnSpPr>
        <p:spPr>
          <a:xfrm>
            <a:off x="627017" y="5930537"/>
            <a:ext cx="110598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61D9891-952C-6ABC-1815-CA68F0E6ED44}"/>
              </a:ext>
            </a:extLst>
          </p:cNvPr>
          <p:cNvCxnSpPr/>
          <p:nvPr/>
        </p:nvCxnSpPr>
        <p:spPr>
          <a:xfrm flipV="1">
            <a:off x="644434" y="165463"/>
            <a:ext cx="0" cy="576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5255ED4D-44ED-6408-BA48-EF0007188C26}"/>
              </a:ext>
            </a:extLst>
          </p:cNvPr>
          <p:cNvSpPr/>
          <p:nvPr/>
        </p:nvSpPr>
        <p:spPr>
          <a:xfrm>
            <a:off x="1297577" y="566057"/>
            <a:ext cx="452837" cy="3614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8B6FA2-2D2F-93CA-E5F2-51DCD35CDF3F}"/>
              </a:ext>
            </a:extLst>
          </p:cNvPr>
          <p:cNvSpPr/>
          <p:nvPr/>
        </p:nvSpPr>
        <p:spPr>
          <a:xfrm>
            <a:off x="2481928" y="1288862"/>
            <a:ext cx="452837" cy="3614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EC3976-096C-8BEE-350B-79CB2A00BA23}"/>
              </a:ext>
            </a:extLst>
          </p:cNvPr>
          <p:cNvSpPr/>
          <p:nvPr/>
        </p:nvSpPr>
        <p:spPr>
          <a:xfrm>
            <a:off x="4915956" y="927459"/>
            <a:ext cx="452837" cy="3614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DA91022-6A74-ECAD-F18F-C9ADC51FBB36}"/>
              </a:ext>
            </a:extLst>
          </p:cNvPr>
          <p:cNvSpPr/>
          <p:nvPr/>
        </p:nvSpPr>
        <p:spPr>
          <a:xfrm>
            <a:off x="1772180" y="1628500"/>
            <a:ext cx="452837" cy="3614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B7D9375-2271-4DF5-E538-AC83318DF161}"/>
              </a:ext>
            </a:extLst>
          </p:cNvPr>
          <p:cNvSpPr/>
          <p:nvPr/>
        </p:nvSpPr>
        <p:spPr>
          <a:xfrm>
            <a:off x="2481937" y="746758"/>
            <a:ext cx="452837" cy="3614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68EBE0-EFB2-921B-4B21-F8225A56920F}"/>
              </a:ext>
            </a:extLst>
          </p:cNvPr>
          <p:cNvSpPr/>
          <p:nvPr/>
        </p:nvSpPr>
        <p:spPr>
          <a:xfrm>
            <a:off x="3296175" y="1412961"/>
            <a:ext cx="452837" cy="3614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13CF66A-C7D2-76A9-CD66-F93FACCA826A}"/>
              </a:ext>
            </a:extLst>
          </p:cNvPr>
          <p:cNvSpPr/>
          <p:nvPr/>
        </p:nvSpPr>
        <p:spPr>
          <a:xfrm>
            <a:off x="1240965" y="2264229"/>
            <a:ext cx="452837" cy="3614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DB2D877-6FFA-88A5-1733-B5673C3CC47E}"/>
              </a:ext>
            </a:extLst>
          </p:cNvPr>
          <p:cNvSpPr/>
          <p:nvPr/>
        </p:nvSpPr>
        <p:spPr>
          <a:xfrm>
            <a:off x="3296176" y="661854"/>
            <a:ext cx="452837" cy="3614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93F153-F7D8-F81B-B01F-9031EE602D54}"/>
              </a:ext>
            </a:extLst>
          </p:cNvPr>
          <p:cNvSpPr/>
          <p:nvPr/>
        </p:nvSpPr>
        <p:spPr>
          <a:xfrm>
            <a:off x="6905891" y="4262846"/>
            <a:ext cx="452837" cy="361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7623356-FEC7-B2F2-8702-A385737DD571}"/>
              </a:ext>
            </a:extLst>
          </p:cNvPr>
          <p:cNvSpPr/>
          <p:nvPr/>
        </p:nvSpPr>
        <p:spPr>
          <a:xfrm>
            <a:off x="8120728" y="3360420"/>
            <a:ext cx="452837" cy="361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22AEB4-34E3-779A-3795-AC045AB6DAB4}"/>
              </a:ext>
            </a:extLst>
          </p:cNvPr>
          <p:cNvSpPr/>
          <p:nvPr/>
        </p:nvSpPr>
        <p:spPr>
          <a:xfrm>
            <a:off x="8917571" y="4184469"/>
            <a:ext cx="452837" cy="361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A51D31-0BB4-351F-F42B-B7B2D92CE765}"/>
              </a:ext>
            </a:extLst>
          </p:cNvPr>
          <p:cNvSpPr/>
          <p:nvPr/>
        </p:nvSpPr>
        <p:spPr>
          <a:xfrm>
            <a:off x="7746272" y="4184468"/>
            <a:ext cx="452837" cy="361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2316650-5604-E627-E007-25DACC1F8A59}"/>
              </a:ext>
            </a:extLst>
          </p:cNvPr>
          <p:cNvSpPr/>
          <p:nvPr/>
        </p:nvSpPr>
        <p:spPr>
          <a:xfrm>
            <a:off x="6235331" y="4935586"/>
            <a:ext cx="452837" cy="361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DA1F432-D20F-8F24-B97D-3838E0AB616E}"/>
              </a:ext>
            </a:extLst>
          </p:cNvPr>
          <p:cNvSpPr/>
          <p:nvPr/>
        </p:nvSpPr>
        <p:spPr>
          <a:xfrm>
            <a:off x="9496691" y="3402877"/>
            <a:ext cx="452837" cy="361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5E9226-DD37-2908-F954-9A71EEC4B682}"/>
              </a:ext>
            </a:extLst>
          </p:cNvPr>
          <p:cNvSpPr/>
          <p:nvPr/>
        </p:nvSpPr>
        <p:spPr>
          <a:xfrm>
            <a:off x="7646112" y="4776652"/>
            <a:ext cx="452837" cy="361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E80958F-7C96-5E26-EAF9-FB17679B0F1C}"/>
              </a:ext>
            </a:extLst>
          </p:cNvPr>
          <p:cNvSpPr/>
          <p:nvPr/>
        </p:nvSpPr>
        <p:spPr>
          <a:xfrm>
            <a:off x="9979997" y="4415249"/>
            <a:ext cx="452837" cy="3614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6218AD-9843-C2F5-5D1E-3BD159D7DA47}"/>
              </a:ext>
            </a:extLst>
          </p:cNvPr>
          <p:cNvSpPr/>
          <p:nvPr/>
        </p:nvSpPr>
        <p:spPr>
          <a:xfrm>
            <a:off x="2697437" y="2521131"/>
            <a:ext cx="452837" cy="36140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77E1F37-2383-EF3A-431B-40139AF01300}"/>
              </a:ext>
            </a:extLst>
          </p:cNvPr>
          <p:cNvSpPr/>
          <p:nvPr/>
        </p:nvSpPr>
        <p:spPr>
          <a:xfrm>
            <a:off x="3466018" y="2285999"/>
            <a:ext cx="452837" cy="36140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40DBB25-7852-833A-E757-6ADC81B56CC9}"/>
              </a:ext>
            </a:extLst>
          </p:cNvPr>
          <p:cNvSpPr/>
          <p:nvPr/>
        </p:nvSpPr>
        <p:spPr>
          <a:xfrm>
            <a:off x="4238854" y="2079170"/>
            <a:ext cx="452837" cy="36140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4A3832F-E40F-BC26-BE82-1611CD065ABD}"/>
              </a:ext>
            </a:extLst>
          </p:cNvPr>
          <p:cNvSpPr/>
          <p:nvPr/>
        </p:nvSpPr>
        <p:spPr>
          <a:xfrm>
            <a:off x="7972690" y="2647402"/>
            <a:ext cx="452837" cy="36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2EFACA5-FE82-9C34-90AF-F2D0AA1904D2}"/>
              </a:ext>
            </a:extLst>
          </p:cNvPr>
          <p:cNvSpPr/>
          <p:nvPr/>
        </p:nvSpPr>
        <p:spPr>
          <a:xfrm>
            <a:off x="8464734" y="1989903"/>
            <a:ext cx="452837" cy="36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FE2BC1C-928F-7C7C-D913-27A19F6815B3}"/>
              </a:ext>
            </a:extLst>
          </p:cNvPr>
          <p:cNvSpPr/>
          <p:nvPr/>
        </p:nvSpPr>
        <p:spPr>
          <a:xfrm>
            <a:off x="6892812" y="3316872"/>
            <a:ext cx="452837" cy="3614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88DE9A-1A02-668D-D9C1-4E54D5459D29}"/>
              </a:ext>
            </a:extLst>
          </p:cNvPr>
          <p:cNvCxnSpPr/>
          <p:nvPr/>
        </p:nvCxnSpPr>
        <p:spPr>
          <a:xfrm flipV="1">
            <a:off x="1523995" y="566057"/>
            <a:ext cx="7619994" cy="473093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5165941-4DEF-7C08-668F-48B85580ECD0}"/>
              </a:ext>
            </a:extLst>
          </p:cNvPr>
          <p:cNvCxnSpPr/>
          <p:nvPr/>
        </p:nvCxnSpPr>
        <p:spPr>
          <a:xfrm flipV="1">
            <a:off x="1676395" y="718457"/>
            <a:ext cx="7619994" cy="47309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28778EC-C012-D2BE-959B-9B111A572301}"/>
              </a:ext>
            </a:extLst>
          </p:cNvPr>
          <p:cNvCxnSpPr/>
          <p:nvPr/>
        </p:nvCxnSpPr>
        <p:spPr>
          <a:xfrm flipV="1">
            <a:off x="1828795" y="870857"/>
            <a:ext cx="7619994" cy="4730932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8707AC4-960C-ECF8-9D2A-ABEB83FC9E14}"/>
              </a:ext>
            </a:extLst>
          </p:cNvPr>
          <p:cNvCxnSpPr/>
          <p:nvPr/>
        </p:nvCxnSpPr>
        <p:spPr>
          <a:xfrm flipH="1">
            <a:off x="9296389" y="566057"/>
            <a:ext cx="910026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6AE564-A002-2FD6-4CBA-9F07139B5132}"/>
              </a:ext>
            </a:extLst>
          </p:cNvPr>
          <p:cNvSpPr txBox="1"/>
          <p:nvPr/>
        </p:nvSpPr>
        <p:spPr>
          <a:xfrm>
            <a:off x="10168662" y="349125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Hyperplane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A7A7AE3-BA8E-E39A-CF44-B3C857DA533D}"/>
              </a:ext>
            </a:extLst>
          </p:cNvPr>
          <p:cNvCxnSpPr>
            <a:cxnSpLocks/>
          </p:cNvCxnSpPr>
          <p:nvPr/>
        </p:nvCxnSpPr>
        <p:spPr>
          <a:xfrm flipV="1">
            <a:off x="1998598" y="2931523"/>
            <a:ext cx="698839" cy="652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C92698F-B892-D8BA-268C-CF8F65E226CB}"/>
              </a:ext>
            </a:extLst>
          </p:cNvPr>
          <p:cNvCxnSpPr>
            <a:cxnSpLocks/>
          </p:cNvCxnSpPr>
          <p:nvPr/>
        </p:nvCxnSpPr>
        <p:spPr>
          <a:xfrm flipV="1">
            <a:off x="2225017" y="2771501"/>
            <a:ext cx="1351980" cy="95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7515D6B-26E3-E78A-9A40-865C760A6916}"/>
              </a:ext>
            </a:extLst>
          </p:cNvPr>
          <p:cNvCxnSpPr>
            <a:cxnSpLocks/>
          </p:cNvCxnSpPr>
          <p:nvPr/>
        </p:nvCxnSpPr>
        <p:spPr>
          <a:xfrm flipV="1">
            <a:off x="2348017" y="2668085"/>
            <a:ext cx="1855917" cy="1133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9325B34-E91B-CAD6-77FB-7D5026B0F98A}"/>
              </a:ext>
            </a:extLst>
          </p:cNvPr>
          <p:cNvCxnSpPr>
            <a:cxnSpLocks/>
          </p:cNvCxnSpPr>
          <p:nvPr/>
        </p:nvCxnSpPr>
        <p:spPr>
          <a:xfrm flipH="1">
            <a:off x="7498049" y="2625632"/>
            <a:ext cx="2614734" cy="793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258707F-FC61-9BCE-509F-26D4FAEE5C6C}"/>
              </a:ext>
            </a:extLst>
          </p:cNvPr>
          <p:cNvCxnSpPr>
            <a:cxnSpLocks/>
          </p:cNvCxnSpPr>
          <p:nvPr/>
        </p:nvCxnSpPr>
        <p:spPr>
          <a:xfrm flipH="1">
            <a:off x="8569222" y="2456903"/>
            <a:ext cx="1520714" cy="29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CC761A-B12C-4D9F-05EC-8ACECC6F6739}"/>
              </a:ext>
            </a:extLst>
          </p:cNvPr>
          <p:cNvCxnSpPr>
            <a:cxnSpLocks/>
          </p:cNvCxnSpPr>
          <p:nvPr/>
        </p:nvCxnSpPr>
        <p:spPr>
          <a:xfrm flipH="1" flipV="1">
            <a:off x="9113524" y="2034549"/>
            <a:ext cx="976412" cy="13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BCA84AD-4DED-DF9B-A62F-84E505FFD555}"/>
              </a:ext>
            </a:extLst>
          </p:cNvPr>
          <p:cNvSpPr txBox="1"/>
          <p:nvPr/>
        </p:nvSpPr>
        <p:spPr>
          <a:xfrm>
            <a:off x="1297577" y="3617312"/>
            <a:ext cx="102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</a:t>
            </a:r>
          </a:p>
          <a:p>
            <a:r>
              <a:rPr lang="en-US" altLang="ko-KR" dirty="0"/>
              <a:t>vectors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5E12FA-86EC-EEF5-0555-631C010E157D}"/>
              </a:ext>
            </a:extLst>
          </p:cNvPr>
          <p:cNvSpPr txBox="1"/>
          <p:nvPr/>
        </p:nvSpPr>
        <p:spPr>
          <a:xfrm>
            <a:off x="10242336" y="1995629"/>
            <a:ext cx="1025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Support</a:t>
            </a:r>
          </a:p>
          <a:p>
            <a:r>
              <a:rPr lang="en-US" altLang="ko-KR" dirty="0"/>
              <a:t>vectors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D0C4040-B40E-4907-B51F-A4F2CC7296E2}"/>
              </a:ext>
            </a:extLst>
          </p:cNvPr>
          <p:cNvCxnSpPr/>
          <p:nvPr/>
        </p:nvCxnSpPr>
        <p:spPr>
          <a:xfrm>
            <a:off x="3522593" y="4101737"/>
            <a:ext cx="169843" cy="263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E34F90-800F-04B1-CE79-7E2FB5468B3B}"/>
              </a:ext>
            </a:extLst>
          </p:cNvPr>
          <p:cNvCxnSpPr/>
          <p:nvPr/>
        </p:nvCxnSpPr>
        <p:spPr>
          <a:xfrm>
            <a:off x="7101750" y="1902833"/>
            <a:ext cx="169843" cy="263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19C550D-D9DD-44D2-F436-23759F65DE7A}"/>
              </a:ext>
            </a:extLst>
          </p:cNvPr>
          <p:cNvCxnSpPr/>
          <p:nvPr/>
        </p:nvCxnSpPr>
        <p:spPr>
          <a:xfrm>
            <a:off x="5082543" y="3135089"/>
            <a:ext cx="169843" cy="2634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804CA6A-7453-2594-65DF-AC55BF142C51}"/>
              </a:ext>
            </a:extLst>
          </p:cNvPr>
          <p:cNvCxnSpPr/>
          <p:nvPr/>
        </p:nvCxnSpPr>
        <p:spPr>
          <a:xfrm flipV="1">
            <a:off x="5486392" y="2102576"/>
            <a:ext cx="1700279" cy="24432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6050B52-994C-7C86-B850-5435F3887F7F}"/>
              </a:ext>
            </a:extLst>
          </p:cNvPr>
          <p:cNvCxnSpPr>
            <a:cxnSpLocks/>
          </p:cNvCxnSpPr>
          <p:nvPr/>
        </p:nvCxnSpPr>
        <p:spPr>
          <a:xfrm flipH="1" flipV="1">
            <a:off x="3641295" y="4340117"/>
            <a:ext cx="877955" cy="2427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B15C519-F92A-6068-908B-53CC4976BABB}"/>
              </a:ext>
            </a:extLst>
          </p:cNvPr>
          <p:cNvCxnSpPr>
            <a:cxnSpLocks/>
          </p:cNvCxnSpPr>
          <p:nvPr/>
        </p:nvCxnSpPr>
        <p:spPr>
          <a:xfrm flipV="1">
            <a:off x="5135840" y="3338926"/>
            <a:ext cx="56577" cy="93126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222F077-CC24-9398-F913-290E9B0140EE}"/>
              </a:ext>
            </a:extLst>
          </p:cNvPr>
          <p:cNvSpPr txBox="1"/>
          <p:nvPr/>
        </p:nvSpPr>
        <p:spPr>
          <a:xfrm>
            <a:off x="4574323" y="4367740"/>
            <a:ext cx="9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Margin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04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2023-10-04T15:09:34Z</dcterms:created>
  <dcterms:modified xsi:type="dcterms:W3CDTF">2023-10-04T15:17:47Z</dcterms:modified>
</cp:coreProperties>
</file>