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CF74D-49F1-56CB-200D-FC6F7003C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1168B8-BCD1-7CA7-FB6D-140446426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532B0-0708-6687-F7B0-4527AE31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1BD1A-7C87-067F-5202-880DC7A1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3C72C-0714-88C9-B117-7E173393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7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E0BD8-A9BE-150D-A3F7-CA040E2C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B8897-F08E-13DA-2032-4C129D14E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2D8E5-1A21-0B03-B557-1568CA7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12773-0894-0FB4-0F1D-B5D18374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CB26C-561C-BB35-4E37-F28FA7D1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4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A3236-B088-FC6C-0015-2286FED54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959B1-B4DB-E4EA-22D3-7A9F831E0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7E9D4-FCB8-9A62-C2BE-81AC5F98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624C-BADF-219F-DE82-393EAA64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480D5-ABA3-7D4B-864D-5FCFCD02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6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3FCA3-CD73-1E58-30DE-B677ADF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A68ED-07C3-0C9D-4C9C-CB3B3E7C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436EC-39B8-2675-07C6-99E110EC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4949A-18C9-834C-6124-51BA084F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D8201-7948-EF42-F162-CE234EC4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2161A-0600-AE33-8516-A34F1928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FD78F-7B14-53DC-C43F-6FDD3D49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1A9C-82EA-D755-0D26-C778557C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3297F-1D72-AC58-5FA7-D994EACE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76D46-A95B-9D58-84CE-C2DF4EED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3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E1B4E-610B-A02C-56C8-0C6A360F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EE014-1B00-34B5-47B3-C39DBECB5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96BB9-80DE-387E-06D3-91ADFAC32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DBE8B-7514-FA0B-DC3E-5A63C664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FE284A-0129-73AF-036F-1828332C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A78CC-6863-B8E3-6177-17056873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3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46EC-6241-CD36-769F-EE3DE5AA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9A26D-AEA7-F033-DD6B-52D2F8A62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16D06-D609-F47B-10A9-BDE64BEC5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CF44D5-E658-A70C-6C5E-C205AE0C6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E3040D-7442-F256-D87F-79FD82229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61B0B-9E5B-786B-F31E-9AA520F8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2B7686-F236-CCF5-C8FA-900B7A97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479815-DED1-413B-BE80-742C46B7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C407F-523B-0E2B-C64E-4FAFF5B3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73587F-117E-2A71-0487-50095E7E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17605-4A49-6B23-C526-44A8D9B6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716F92-F27C-66C5-F23F-06DBBB6D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1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6B9922-0751-C194-A546-949D876D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1D7279-D52C-949A-9E87-FF0B9175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E1E54-EFAB-5906-231B-FB33CAD0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1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9D88-C54A-1627-BF0A-A6C40C98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6C4ED-6B81-2B13-1451-B1DF2E3D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88EDA5-F2E7-8DD6-A4C7-84424D20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179A18-89FE-7C38-648E-B41AFA36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F95BE-24A1-E3BF-2FAA-3D0DBEA2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D7D990-B8B9-0125-0E4B-19FA6E3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FAA2-402A-E51A-3AFF-F0C4A298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46FD89-C7A8-1CFF-D809-95DC16721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9B14C-3C06-35A7-9B5C-07F15C755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CD36C-139B-5202-1E8B-5E984927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5EE76-1BD8-A15D-877F-C53FE3A8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11F89-E289-181F-084A-CFDFF0B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6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3B90AD-2FFB-AF86-0520-2F0FDDC0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00908-181E-3113-FA7F-7EC89B65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174D2-B733-B30D-B8EE-5E574A162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3651F-231F-43ED-A494-F952E48C9B3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D9606-5B3E-56F9-8670-D7967A9C1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B5D8C-3EEA-0003-FEDC-6A81EC156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0142-E366-4EB1-9005-CECD923C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6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13B809-B2FB-15A1-5CB1-61B4648352E5}"/>
              </a:ext>
            </a:extLst>
          </p:cNvPr>
          <p:cNvSpPr/>
          <p:nvPr/>
        </p:nvSpPr>
        <p:spPr>
          <a:xfrm>
            <a:off x="409303" y="1802674"/>
            <a:ext cx="94052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DBB0605-0A86-EA4E-BD23-6CC3B669FE3E}"/>
              </a:ext>
            </a:extLst>
          </p:cNvPr>
          <p:cNvSpPr/>
          <p:nvPr/>
        </p:nvSpPr>
        <p:spPr>
          <a:xfrm>
            <a:off x="1445623" y="2220686"/>
            <a:ext cx="687977" cy="696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72ED62-0329-4D4C-56CA-4597AC5B7562}"/>
              </a:ext>
            </a:extLst>
          </p:cNvPr>
          <p:cNvSpPr/>
          <p:nvPr/>
        </p:nvSpPr>
        <p:spPr>
          <a:xfrm>
            <a:off x="2194560" y="1053737"/>
            <a:ext cx="2830286" cy="3657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68DCCF-73EF-9944-6E06-DBF99D7B5DCD}"/>
              </a:ext>
            </a:extLst>
          </p:cNvPr>
          <p:cNvSpPr/>
          <p:nvPr/>
        </p:nvSpPr>
        <p:spPr>
          <a:xfrm>
            <a:off x="2325188" y="1506583"/>
            <a:ext cx="609600" cy="1741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FF9D9A-E48D-FC93-0AF8-794D9116D3D7}"/>
              </a:ext>
            </a:extLst>
          </p:cNvPr>
          <p:cNvSpPr/>
          <p:nvPr/>
        </p:nvSpPr>
        <p:spPr>
          <a:xfrm>
            <a:off x="3398519" y="1506583"/>
            <a:ext cx="609600" cy="1741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687E23-74BE-112E-7C17-0563E409D7F0}"/>
              </a:ext>
            </a:extLst>
          </p:cNvPr>
          <p:cNvSpPr/>
          <p:nvPr/>
        </p:nvSpPr>
        <p:spPr>
          <a:xfrm>
            <a:off x="4270464" y="1506583"/>
            <a:ext cx="609600" cy="1741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17B29-011A-6669-6DF5-97A2D7087709}"/>
              </a:ext>
            </a:extLst>
          </p:cNvPr>
          <p:cNvSpPr txBox="1"/>
          <p:nvPr/>
        </p:nvSpPr>
        <p:spPr>
          <a:xfrm>
            <a:off x="2995748" y="2069663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13151-51A7-BFDD-458F-8F5239D0539B}"/>
              </a:ext>
            </a:extLst>
          </p:cNvPr>
          <p:cNvSpPr txBox="1"/>
          <p:nvPr/>
        </p:nvSpPr>
        <p:spPr>
          <a:xfrm>
            <a:off x="5027568" y="2066797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03A76-2E9B-A2D2-3012-A97C480146AC}"/>
              </a:ext>
            </a:extLst>
          </p:cNvPr>
          <p:cNvSpPr txBox="1"/>
          <p:nvPr/>
        </p:nvSpPr>
        <p:spPr>
          <a:xfrm>
            <a:off x="2322466" y="1647408"/>
            <a:ext cx="615553" cy="1454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/>
              <a:t>Convolution + </a:t>
            </a:r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0E4E1-7E79-D84D-DF19-CF82F765FE15}"/>
              </a:ext>
            </a:extLst>
          </p:cNvPr>
          <p:cNvSpPr txBox="1"/>
          <p:nvPr/>
        </p:nvSpPr>
        <p:spPr>
          <a:xfrm>
            <a:off x="3385744" y="1647408"/>
            <a:ext cx="615553" cy="1454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/>
              <a:t>Convolution + </a:t>
            </a:r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33E90-BF07-407D-01CE-B1CA885BC455}"/>
              </a:ext>
            </a:extLst>
          </p:cNvPr>
          <p:cNvSpPr txBox="1"/>
          <p:nvPr/>
        </p:nvSpPr>
        <p:spPr>
          <a:xfrm>
            <a:off x="4383621" y="1647408"/>
            <a:ext cx="400110" cy="1454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/>
              <a:t>Max Pooling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83BFB-D11F-E2A6-3C06-82B787C2434E}"/>
              </a:ext>
            </a:extLst>
          </p:cNvPr>
          <p:cNvSpPr/>
          <p:nvPr/>
        </p:nvSpPr>
        <p:spPr>
          <a:xfrm>
            <a:off x="2322466" y="3553097"/>
            <a:ext cx="1685653" cy="564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Kernels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A1B626-2661-6F63-A16C-E08920F58D8A}"/>
              </a:ext>
            </a:extLst>
          </p:cNvPr>
          <p:cNvSpPr/>
          <p:nvPr/>
        </p:nvSpPr>
        <p:spPr>
          <a:xfrm>
            <a:off x="5323402" y="1053737"/>
            <a:ext cx="2830286" cy="3657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F617E9-E98E-034E-2EDF-8D43A0BF4082}"/>
              </a:ext>
            </a:extLst>
          </p:cNvPr>
          <p:cNvSpPr/>
          <p:nvPr/>
        </p:nvSpPr>
        <p:spPr>
          <a:xfrm>
            <a:off x="5454030" y="1506583"/>
            <a:ext cx="609600" cy="1741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BF3208-5902-8E0A-718F-9AAB4CAC2BAA}"/>
              </a:ext>
            </a:extLst>
          </p:cNvPr>
          <p:cNvSpPr/>
          <p:nvPr/>
        </p:nvSpPr>
        <p:spPr>
          <a:xfrm>
            <a:off x="6527361" y="1506583"/>
            <a:ext cx="609600" cy="1741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197671-C7AA-E5DB-B7E2-0648F58A332E}"/>
              </a:ext>
            </a:extLst>
          </p:cNvPr>
          <p:cNvSpPr/>
          <p:nvPr/>
        </p:nvSpPr>
        <p:spPr>
          <a:xfrm>
            <a:off x="7399306" y="1506583"/>
            <a:ext cx="609600" cy="1741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1ACFE-64F1-2A04-A4BE-4993929D290A}"/>
              </a:ext>
            </a:extLst>
          </p:cNvPr>
          <p:cNvSpPr txBox="1"/>
          <p:nvPr/>
        </p:nvSpPr>
        <p:spPr>
          <a:xfrm>
            <a:off x="6124590" y="2069663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3AA41-4051-FDFD-3AFC-829C496A4BAB}"/>
              </a:ext>
            </a:extLst>
          </p:cNvPr>
          <p:cNvSpPr txBox="1"/>
          <p:nvPr/>
        </p:nvSpPr>
        <p:spPr>
          <a:xfrm>
            <a:off x="5451308" y="1647408"/>
            <a:ext cx="615553" cy="1454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/>
              <a:t>Convolution + </a:t>
            </a:r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237EB-613E-DB72-1036-E65DC27CEBD8}"/>
              </a:ext>
            </a:extLst>
          </p:cNvPr>
          <p:cNvSpPr txBox="1"/>
          <p:nvPr/>
        </p:nvSpPr>
        <p:spPr>
          <a:xfrm>
            <a:off x="6514586" y="1647408"/>
            <a:ext cx="615553" cy="1454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/>
              <a:t>Convolution + </a:t>
            </a:r>
            <a:r>
              <a:rPr lang="en-US" altLang="ko-KR" sz="1400" dirty="0" err="1"/>
              <a:t>ReLu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D26995-6BF8-35D0-176C-57C26B79B309}"/>
              </a:ext>
            </a:extLst>
          </p:cNvPr>
          <p:cNvSpPr txBox="1"/>
          <p:nvPr/>
        </p:nvSpPr>
        <p:spPr>
          <a:xfrm>
            <a:off x="7512463" y="1647408"/>
            <a:ext cx="400110" cy="1454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/>
              <a:t>Max Pooling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6312EB-70A6-E187-EABA-8393CAE83CF8}"/>
              </a:ext>
            </a:extLst>
          </p:cNvPr>
          <p:cNvSpPr/>
          <p:nvPr/>
        </p:nvSpPr>
        <p:spPr>
          <a:xfrm>
            <a:off x="5451308" y="3553097"/>
            <a:ext cx="1685653" cy="564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Kernels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D7325F-9B99-926B-AE2D-38B727885AB7}"/>
              </a:ext>
            </a:extLst>
          </p:cNvPr>
          <p:cNvSpPr/>
          <p:nvPr/>
        </p:nvSpPr>
        <p:spPr>
          <a:xfrm>
            <a:off x="8220891" y="2290354"/>
            <a:ext cx="228631" cy="84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6891423E-9A5F-5762-3E7F-D6B169ED2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95302"/>
              </p:ext>
            </p:extLst>
          </p:nvPr>
        </p:nvGraphicFramePr>
        <p:xfrm>
          <a:off x="8555760" y="918027"/>
          <a:ext cx="2638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5">
                  <a:extLst>
                    <a:ext uri="{9D8B030D-6E8A-4147-A177-3AD203B41FA5}">
                      <a16:colId xmlns:a16="http://schemas.microsoft.com/office/drawing/2014/main" val="386398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7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5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2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1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2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4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19871"/>
                  </a:ext>
                </a:extLst>
              </a:tr>
            </a:tbl>
          </a:graphicData>
        </a:graphic>
      </p:graphicFrame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9E7E6201-6F13-2840-B26A-52DF25F1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05864"/>
              </p:ext>
            </p:extLst>
          </p:nvPr>
        </p:nvGraphicFramePr>
        <p:xfrm>
          <a:off x="9107025" y="918027"/>
          <a:ext cx="2638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4">
                  <a:extLst>
                    <a:ext uri="{9D8B030D-6E8A-4147-A177-3AD203B41FA5}">
                      <a16:colId xmlns:a16="http://schemas.microsoft.com/office/drawing/2014/main" val="386398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7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5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2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1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2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4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1987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D528A05-F45D-0376-E47D-E7FE7A318012}"/>
              </a:ext>
            </a:extLst>
          </p:cNvPr>
          <p:cNvSpPr txBox="1"/>
          <p:nvPr/>
        </p:nvSpPr>
        <p:spPr>
          <a:xfrm>
            <a:off x="8816630" y="1915774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ED0082-EC3C-CA07-1CAC-DB080BE42059}"/>
              </a:ext>
            </a:extLst>
          </p:cNvPr>
          <p:cNvSpPr txBox="1"/>
          <p:nvPr/>
        </p:nvSpPr>
        <p:spPr>
          <a:xfrm>
            <a:off x="8310069" y="1624259"/>
            <a:ext cx="1687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Fully Connected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8B9865-11A8-BD62-B183-5D746F979EE9}"/>
              </a:ext>
            </a:extLst>
          </p:cNvPr>
          <p:cNvSpPr/>
          <p:nvPr/>
        </p:nvSpPr>
        <p:spPr>
          <a:xfrm>
            <a:off x="8555760" y="3835381"/>
            <a:ext cx="815109" cy="2822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Weights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5617A45-0B8D-B871-EC4B-1D1EF35AC8DF}"/>
              </a:ext>
            </a:extLst>
          </p:cNvPr>
          <p:cNvSpPr/>
          <p:nvPr/>
        </p:nvSpPr>
        <p:spPr>
          <a:xfrm>
            <a:off x="9509760" y="2159726"/>
            <a:ext cx="487680" cy="60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232ED5-9251-3E3E-F3DA-B43730003CA6}"/>
              </a:ext>
            </a:extLst>
          </p:cNvPr>
          <p:cNvSpPr/>
          <p:nvPr/>
        </p:nvSpPr>
        <p:spPr>
          <a:xfrm>
            <a:off x="10127627" y="1345474"/>
            <a:ext cx="94052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98CD16-2D1C-F3C0-903A-32EBE97B7056}"/>
              </a:ext>
            </a:extLst>
          </p:cNvPr>
          <p:cNvSpPr/>
          <p:nvPr/>
        </p:nvSpPr>
        <p:spPr>
          <a:xfrm>
            <a:off x="10127627" y="2791097"/>
            <a:ext cx="94052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0E01826-6FA8-A43E-8A20-89F544333FEA}"/>
              </a:ext>
            </a:extLst>
          </p:cNvPr>
          <p:cNvSpPr/>
          <p:nvPr/>
        </p:nvSpPr>
        <p:spPr>
          <a:xfrm>
            <a:off x="11298082" y="2227905"/>
            <a:ext cx="773039" cy="682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A3235B-9EC5-81D6-B72F-BDF6BDF427DF}"/>
              </a:ext>
            </a:extLst>
          </p:cNvPr>
          <p:cNvCxnSpPr>
            <a:stCxn id="40" idx="0"/>
            <a:endCxn id="41" idx="1"/>
          </p:cNvCxnSpPr>
          <p:nvPr/>
        </p:nvCxnSpPr>
        <p:spPr>
          <a:xfrm flipV="1">
            <a:off x="10597890" y="2568972"/>
            <a:ext cx="700192" cy="22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C1B6186-672A-9D4C-7723-BA1159EF3E2C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>
            <a:off x="10597890" y="2259874"/>
            <a:ext cx="700192" cy="30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2619C0-6388-F69B-B677-3258B194E879}"/>
              </a:ext>
            </a:extLst>
          </p:cNvPr>
          <p:cNvSpPr/>
          <p:nvPr/>
        </p:nvSpPr>
        <p:spPr>
          <a:xfrm>
            <a:off x="9509760" y="705394"/>
            <a:ext cx="2351314" cy="4123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Forward propagation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51DEC7-7400-1D87-1AB1-80011AF31A2E}"/>
              </a:ext>
            </a:extLst>
          </p:cNvPr>
          <p:cNvSpPr/>
          <p:nvPr/>
        </p:nvSpPr>
        <p:spPr>
          <a:xfrm>
            <a:off x="9422233" y="5121180"/>
            <a:ext cx="2351314" cy="4123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Back propagation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B6FE9934-731A-40BF-6E16-4FDDAD5A8C2F}"/>
              </a:ext>
            </a:extLst>
          </p:cNvPr>
          <p:cNvSpPr/>
          <p:nvPr/>
        </p:nvSpPr>
        <p:spPr>
          <a:xfrm>
            <a:off x="9753600" y="383177"/>
            <a:ext cx="1706880" cy="203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F45FD8FB-113E-F331-B082-2EF8BA207F1E}"/>
              </a:ext>
            </a:extLst>
          </p:cNvPr>
          <p:cNvSpPr/>
          <p:nvPr/>
        </p:nvSpPr>
        <p:spPr>
          <a:xfrm rot="10800000">
            <a:off x="9840686" y="4793342"/>
            <a:ext cx="1619794" cy="2088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95B55F6-B866-2B98-B98B-E812F68A5818}"/>
              </a:ext>
            </a:extLst>
          </p:cNvPr>
          <p:cNvCxnSpPr/>
          <p:nvPr/>
        </p:nvCxnSpPr>
        <p:spPr>
          <a:xfrm>
            <a:off x="3587931" y="6217920"/>
            <a:ext cx="8273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829A713-F14D-BE1C-E567-8797C16F09E0}"/>
              </a:ext>
            </a:extLst>
          </p:cNvPr>
          <p:cNvCxnSpPr/>
          <p:nvPr/>
        </p:nvCxnSpPr>
        <p:spPr>
          <a:xfrm flipV="1">
            <a:off x="11861074" y="2910039"/>
            <a:ext cx="0" cy="330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AEC5EA1-8A11-2D4E-6C21-D2B5E7A8E2A6}"/>
              </a:ext>
            </a:extLst>
          </p:cNvPr>
          <p:cNvCxnSpPr/>
          <p:nvPr/>
        </p:nvCxnSpPr>
        <p:spPr>
          <a:xfrm flipV="1">
            <a:off x="3587931" y="4793342"/>
            <a:ext cx="0" cy="142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81F458-16B6-0CFB-AE68-72F3009C0BE0}"/>
              </a:ext>
            </a:extLst>
          </p:cNvPr>
          <p:cNvCxnSpPr/>
          <p:nvPr/>
        </p:nvCxnSpPr>
        <p:spPr>
          <a:xfrm flipV="1">
            <a:off x="6792686" y="4793342"/>
            <a:ext cx="0" cy="142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6C60453-269F-EF84-0573-15E327F7EAC6}"/>
              </a:ext>
            </a:extLst>
          </p:cNvPr>
          <p:cNvCxnSpPr/>
          <p:nvPr/>
        </p:nvCxnSpPr>
        <p:spPr>
          <a:xfrm flipV="1">
            <a:off x="9107025" y="4302034"/>
            <a:ext cx="0" cy="191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6C254B9-B56D-97F9-45B7-B514185750C4}"/>
              </a:ext>
            </a:extLst>
          </p:cNvPr>
          <p:cNvSpPr txBox="1"/>
          <p:nvPr/>
        </p:nvSpPr>
        <p:spPr>
          <a:xfrm>
            <a:off x="7306491" y="5834743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1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2023-09-10T15:31:36Z</dcterms:created>
  <dcterms:modified xsi:type="dcterms:W3CDTF">2023-09-10T15:46:53Z</dcterms:modified>
</cp:coreProperties>
</file>