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BD075-4B7B-42AC-B6C8-64CAB5D23C7A}" v="817" dt="2023-03-01T03:32:40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336B54D6-6E81-2ABC-3414-34FD30C56BF0}"/>
              </a:ext>
            </a:extLst>
          </p:cNvPr>
          <p:cNvSpPr/>
          <p:nvPr/>
        </p:nvSpPr>
        <p:spPr>
          <a:xfrm>
            <a:off x="518885" y="678543"/>
            <a:ext cx="3565071" cy="55335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CC03-5DF5-DF8F-E760-F2C19CB67FBC}"/>
              </a:ext>
            </a:extLst>
          </p:cNvPr>
          <p:cNvSpPr txBox="1"/>
          <p:nvPr/>
        </p:nvSpPr>
        <p:spPr>
          <a:xfrm>
            <a:off x="1143000" y="77560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Yu Gothic UI" panose="020B0500000000000000" pitchFamily="34" charset="-128"/>
                <a:ea typeface="맑은 고딕"/>
              </a:rPr>
              <a:t>Data </a:t>
            </a:r>
            <a:r>
              <a:rPr lang="ko-KR" altLang="en-US" sz="2400" dirty="0" err="1">
                <a:latin typeface="Yu Gothic UI" panose="020B0500000000000000" pitchFamily="34" charset="-128"/>
                <a:ea typeface="맑은 고딕"/>
              </a:rPr>
              <a:t>collection</a:t>
            </a:r>
            <a:endParaRPr lang="ko-KR" altLang="en-US" sz="2400" dirty="0" err="1">
              <a:latin typeface="Yu Gothic UI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2EC64-2ECF-DBD1-1889-008E7CFCC192}"/>
              </a:ext>
            </a:extLst>
          </p:cNvPr>
          <p:cNvSpPr txBox="1"/>
          <p:nvPr/>
        </p:nvSpPr>
        <p:spPr>
          <a:xfrm>
            <a:off x="94342" y="210638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Water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quality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data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9EA26-8823-2524-C0D0-30D829333044}"/>
              </a:ext>
            </a:extLst>
          </p:cNvPr>
          <p:cNvSpPr txBox="1"/>
          <p:nvPr/>
        </p:nvSpPr>
        <p:spPr>
          <a:xfrm>
            <a:off x="2445653" y="224681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Hydraulics</a:t>
            </a:r>
            <a:r>
              <a:rPr lang="ko-KR" altLang="en-US" sz="1400" dirty="0">
                <a:ea typeface="맑은 고딕"/>
              </a:rPr>
              <a:t>, </a:t>
            </a:r>
            <a:r>
              <a:rPr lang="ko-KR" altLang="en-US" sz="1400" dirty="0" err="1">
                <a:ea typeface="맑은 고딕"/>
              </a:rPr>
              <a:t>hydrological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data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D7A332-4EB5-1EC3-6741-C9B08FE964A5}"/>
              </a:ext>
            </a:extLst>
          </p:cNvPr>
          <p:cNvCxnSpPr/>
          <p:nvPr/>
        </p:nvCxnSpPr>
        <p:spPr>
          <a:xfrm flipV="1">
            <a:off x="1171122" y="1468662"/>
            <a:ext cx="1005113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5F8E45-7240-8AC5-67EE-06B01FA64014}"/>
              </a:ext>
            </a:extLst>
          </p:cNvPr>
          <p:cNvCxnSpPr>
            <a:cxnSpLocks/>
          </p:cNvCxnSpPr>
          <p:nvPr/>
        </p:nvCxnSpPr>
        <p:spPr>
          <a:xfrm flipH="1" flipV="1">
            <a:off x="2316842" y="1409699"/>
            <a:ext cx="1079495" cy="83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C222CEE-BA38-EFD8-978B-B7E15D9319B6}"/>
              </a:ext>
            </a:extLst>
          </p:cNvPr>
          <p:cNvSpPr/>
          <p:nvPr/>
        </p:nvSpPr>
        <p:spPr>
          <a:xfrm>
            <a:off x="4280807" y="957942"/>
            <a:ext cx="2095499" cy="272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E2A07F4-FC8C-CC67-E36F-08FAFE92FCC2}"/>
              </a:ext>
            </a:extLst>
          </p:cNvPr>
          <p:cNvSpPr/>
          <p:nvPr/>
        </p:nvSpPr>
        <p:spPr>
          <a:xfrm>
            <a:off x="6685642" y="679450"/>
            <a:ext cx="4680857" cy="553357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Exploratory</a:t>
            </a:r>
            <a:r>
              <a:rPr lang="ko-KR" altLang="en-US" sz="2400" dirty="0">
                <a:solidFill>
                  <a:schemeClr val="tx1"/>
                </a:solidFill>
                <a:ea typeface="맑은 고딕"/>
              </a:rPr>
              <a:t> Data </a:t>
            </a:r>
            <a:r>
              <a:rPr lang="ko-KR" altLang="en-US" sz="2400" dirty="0" err="1">
                <a:solidFill>
                  <a:schemeClr val="tx1"/>
                </a:solidFill>
                <a:ea typeface="맑은 고딕"/>
              </a:rPr>
              <a:t>Analysis</a:t>
            </a:r>
            <a:endParaRPr lang="ko-KR" altLang="en-US" sz="2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42E86-AEA1-512F-0B5D-02D73AC35274}"/>
              </a:ext>
            </a:extLst>
          </p:cNvPr>
          <p:cNvSpPr txBox="1"/>
          <p:nvPr/>
        </p:nvSpPr>
        <p:spPr>
          <a:xfrm>
            <a:off x="6520537" y="2069644"/>
            <a:ext cx="20056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Descriptive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Statistics</a:t>
            </a:r>
            <a:endParaRPr lang="ko-KR" altLang="en-US" sz="1400" dirty="0"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6D372E-4A89-71EB-8B62-735729BA280A}"/>
              </a:ext>
            </a:extLst>
          </p:cNvPr>
          <p:cNvCxnSpPr>
            <a:cxnSpLocks/>
          </p:cNvCxnSpPr>
          <p:nvPr/>
        </p:nvCxnSpPr>
        <p:spPr>
          <a:xfrm flipV="1">
            <a:off x="7539264" y="1459589"/>
            <a:ext cx="1259112" cy="65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419770-B89C-C8FB-EAFD-F5C29CDE8351}"/>
              </a:ext>
            </a:extLst>
          </p:cNvPr>
          <p:cNvSpPr txBox="1"/>
          <p:nvPr/>
        </p:nvSpPr>
        <p:spPr>
          <a:xfrm>
            <a:off x="9283697" y="236945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err="1">
                <a:ea typeface="맑은 고딕"/>
              </a:rPr>
              <a:t>Correlation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Analysis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5A2A0B-DF97-FD6A-AA6D-B5E6461D70ED}"/>
              </a:ext>
            </a:extLst>
          </p:cNvPr>
          <p:cNvCxnSpPr>
            <a:cxnSpLocks/>
          </p:cNvCxnSpPr>
          <p:nvPr/>
        </p:nvCxnSpPr>
        <p:spPr>
          <a:xfrm flipH="1" flipV="1">
            <a:off x="9070519" y="1495875"/>
            <a:ext cx="1208316" cy="92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6FD1AF-EF15-3B51-F266-F9B7CB3D03D8}"/>
              </a:ext>
            </a:extLst>
          </p:cNvPr>
          <p:cNvSpPr txBox="1"/>
          <p:nvPr/>
        </p:nvSpPr>
        <p:spPr>
          <a:xfrm>
            <a:off x="7410994" y="3140525"/>
            <a:ext cx="41278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Finding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best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probability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distribution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estimate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Chlorophyll-a</a:t>
            </a:r>
            <a:endParaRPr lang="ko-KR" altLang="en-US" sz="1400" dirty="0" err="1">
              <a:ea typeface="맑은 고딕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CEA337-034C-FCB6-F8F9-DF029D6164B9}"/>
              </a:ext>
            </a:extLst>
          </p:cNvPr>
          <p:cNvCxnSpPr>
            <a:cxnSpLocks/>
          </p:cNvCxnSpPr>
          <p:nvPr/>
        </p:nvCxnSpPr>
        <p:spPr>
          <a:xfrm flipH="1" flipV="1">
            <a:off x="8866413" y="1445983"/>
            <a:ext cx="228601" cy="168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4E845C4-F83C-AE47-CC14-51309878BA0A}"/>
              </a:ext>
            </a:extLst>
          </p:cNvPr>
          <p:cNvSpPr/>
          <p:nvPr/>
        </p:nvSpPr>
        <p:spPr>
          <a:xfrm rot="5400000">
            <a:off x="4821415" y="3066641"/>
            <a:ext cx="1711868" cy="31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4A1F7F9-0CF2-2EA7-5952-BE0DBD002896}"/>
              </a:ext>
            </a:extLst>
          </p:cNvPr>
          <p:cNvSpPr/>
          <p:nvPr/>
        </p:nvSpPr>
        <p:spPr>
          <a:xfrm>
            <a:off x="1680028" y="4261756"/>
            <a:ext cx="8672284" cy="553357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Compare predictive performance for Chlorophyll-a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54475-9DC6-6F78-B92E-5F47D391FE24}"/>
              </a:ext>
            </a:extLst>
          </p:cNvPr>
          <p:cNvSpPr txBox="1"/>
          <p:nvPr/>
        </p:nvSpPr>
        <p:spPr>
          <a:xfrm>
            <a:off x="556982" y="515438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Generalized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Linear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Model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C0094-7595-22C6-C94C-29A72C2C8C35}"/>
              </a:ext>
            </a:extLst>
          </p:cNvPr>
          <p:cNvSpPr txBox="1"/>
          <p:nvPr/>
        </p:nvSpPr>
        <p:spPr>
          <a:xfrm>
            <a:off x="3178624" y="5154381"/>
            <a:ext cx="33419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Generalized Additive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Model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7A4C91-3CBD-1852-7B5C-22063D2FEC68}"/>
              </a:ext>
            </a:extLst>
          </p:cNvPr>
          <p:cNvSpPr txBox="1"/>
          <p:nvPr/>
        </p:nvSpPr>
        <p:spPr>
          <a:xfrm>
            <a:off x="1981195" y="5725879"/>
            <a:ext cx="3369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Extreme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Gradient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Boosting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87751B-660F-2947-5EDD-3D83B3CEE910}"/>
              </a:ext>
            </a:extLst>
          </p:cNvPr>
          <p:cNvSpPr txBox="1"/>
          <p:nvPr/>
        </p:nvSpPr>
        <p:spPr>
          <a:xfrm>
            <a:off x="5677350" y="5725879"/>
            <a:ext cx="3369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Support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Vector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Machine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6A8F-EBAD-D6E0-DFFF-D98192F1C0E4}"/>
              </a:ext>
            </a:extLst>
          </p:cNvPr>
          <p:cNvSpPr txBox="1"/>
          <p:nvPr/>
        </p:nvSpPr>
        <p:spPr>
          <a:xfrm>
            <a:off x="3891639" y="6242949"/>
            <a:ext cx="3369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Deep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Neural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Network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07EC9E-0B85-EBBF-0D9C-27DD9BC0DE32}"/>
              </a:ext>
            </a:extLst>
          </p:cNvPr>
          <p:cNvSpPr txBox="1"/>
          <p:nvPr/>
        </p:nvSpPr>
        <p:spPr>
          <a:xfrm>
            <a:off x="7853127" y="6252343"/>
            <a:ext cx="4376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Convolutional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Neural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Network</a:t>
            </a:r>
            <a:endParaRPr lang="ko-KR" altLang="en-US" sz="1400" dirty="0" err="1"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49AD9-C418-C861-8550-5FA06AD67CF2}"/>
              </a:ext>
            </a:extLst>
          </p:cNvPr>
          <p:cNvSpPr txBox="1"/>
          <p:nvPr/>
        </p:nvSpPr>
        <p:spPr>
          <a:xfrm>
            <a:off x="8013693" y="5190662"/>
            <a:ext cx="43760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Time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Varying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Coefficient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Model</a:t>
            </a:r>
            <a:endParaRPr lang="ko-KR" altLang="en-US" sz="1400" dirty="0" err="1">
              <a:ea typeface="맑은 고딕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41E00D5-C2BB-B42E-B390-7A3996962147}"/>
              </a:ext>
            </a:extLst>
          </p:cNvPr>
          <p:cNvCxnSpPr>
            <a:cxnSpLocks/>
          </p:cNvCxnSpPr>
          <p:nvPr/>
        </p:nvCxnSpPr>
        <p:spPr>
          <a:xfrm flipV="1">
            <a:off x="1987551" y="4852303"/>
            <a:ext cx="3336469" cy="34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DA4AF7-AE3D-9524-A44D-7D967CE7E235}"/>
              </a:ext>
            </a:extLst>
          </p:cNvPr>
          <p:cNvCxnSpPr>
            <a:cxnSpLocks/>
          </p:cNvCxnSpPr>
          <p:nvPr/>
        </p:nvCxnSpPr>
        <p:spPr>
          <a:xfrm flipV="1">
            <a:off x="4264479" y="4870445"/>
            <a:ext cx="1104898" cy="39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4ECFE1-6E39-C0ED-A944-FE99EC51DD9C}"/>
              </a:ext>
            </a:extLst>
          </p:cNvPr>
          <p:cNvCxnSpPr>
            <a:cxnSpLocks/>
          </p:cNvCxnSpPr>
          <p:nvPr/>
        </p:nvCxnSpPr>
        <p:spPr>
          <a:xfrm flipH="1" flipV="1">
            <a:off x="5314948" y="4870444"/>
            <a:ext cx="4238172" cy="3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DD71747-80E4-0E34-C531-674C76CBB4FF}"/>
              </a:ext>
            </a:extLst>
          </p:cNvPr>
          <p:cNvCxnSpPr>
            <a:cxnSpLocks/>
          </p:cNvCxnSpPr>
          <p:nvPr/>
        </p:nvCxnSpPr>
        <p:spPr>
          <a:xfrm flipH="1" flipV="1">
            <a:off x="5360304" y="4906729"/>
            <a:ext cx="1598387" cy="89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1393228-239F-025E-40C8-FCC4931424C0}"/>
              </a:ext>
            </a:extLst>
          </p:cNvPr>
          <p:cNvCxnSpPr>
            <a:cxnSpLocks/>
          </p:cNvCxnSpPr>
          <p:nvPr/>
        </p:nvCxnSpPr>
        <p:spPr>
          <a:xfrm flipV="1">
            <a:off x="3257547" y="4888586"/>
            <a:ext cx="2111827" cy="89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2704E6B-0C8B-EBE3-B8E7-3E129F522353}"/>
              </a:ext>
            </a:extLst>
          </p:cNvPr>
          <p:cNvCxnSpPr>
            <a:cxnSpLocks/>
          </p:cNvCxnSpPr>
          <p:nvPr/>
        </p:nvCxnSpPr>
        <p:spPr>
          <a:xfrm flipV="1">
            <a:off x="5035546" y="4870443"/>
            <a:ext cx="306613" cy="146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8502D38-E782-0202-FF28-E618780F019E}"/>
              </a:ext>
            </a:extLst>
          </p:cNvPr>
          <p:cNvCxnSpPr>
            <a:cxnSpLocks/>
          </p:cNvCxnSpPr>
          <p:nvPr/>
        </p:nvCxnSpPr>
        <p:spPr>
          <a:xfrm flipH="1" flipV="1">
            <a:off x="5233302" y="4852300"/>
            <a:ext cx="3839029" cy="149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Yu Gothic UI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196</cp:revision>
  <dcterms:created xsi:type="dcterms:W3CDTF">2023-03-01T02:05:39Z</dcterms:created>
  <dcterms:modified xsi:type="dcterms:W3CDTF">2023-09-10T10:33:54Z</dcterms:modified>
</cp:coreProperties>
</file>