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B2980-67FA-480E-B666-E3A3B2ABC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93511-3BC2-4C21-A364-097638879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19EF1-4D3D-48ED-AF52-2A9F32EC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77D7-EC84-4A42-A81A-CE5BD5A50E4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24F99D-A1C6-4CD1-A959-9B113AC4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C37C1-8ED3-4AD9-8660-608F615F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3ADA-8F7D-4D7B-B539-24E120C12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6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F4B76-65E9-4A12-9DBA-6DCE972A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E7ED9B-AA09-49B2-A285-F07FA29D4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EDD2C-6618-4187-9DF0-57E98A07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77D7-EC84-4A42-A81A-CE5BD5A50E4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B3DDA-C881-4523-9253-C5338157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44DE9-DBA8-4CDD-8D13-A702C548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3ADA-8F7D-4D7B-B539-24E120C12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72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E7C95A-D3C9-49AE-BCF2-12449BE2D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EC6C33-4916-4DE8-8F93-205E6F631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CB34B-539F-4F26-A8B3-4E16D066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77D7-EC84-4A42-A81A-CE5BD5A50E4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FE0F2-405D-4E61-9FB8-216299A1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9D528-4142-4B7A-A9B7-BE8B5DB1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3ADA-8F7D-4D7B-B539-24E120C12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6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7D64-1C86-4E0A-9A6C-4863A72A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B9293-E507-43A9-A907-5BD8298B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BD245-B96E-4E6D-BD46-8D959706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77D7-EC84-4A42-A81A-CE5BD5A50E4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DCDEC-3A1E-4B1E-BA50-3C82F402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C6EF6-0BD4-4289-B256-CE17F0D3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3ADA-8F7D-4D7B-B539-24E120C12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2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4473E-97AF-4CF0-B484-6553203D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97707D-4784-42E3-BDB4-B2E41E2EE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429E0-F238-48B8-93C6-11AC6A9C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77D7-EC84-4A42-A81A-CE5BD5A50E4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74FE6-1AAD-4A5D-97FF-31DD05FD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93405-29C7-4991-95BB-37FC6E3B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3ADA-8F7D-4D7B-B539-24E120C12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6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D8C10-6C8B-42D9-9B6F-CC7389DC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68E987-67E6-48F7-B181-03BD92BE2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1AC3EB-5F1B-40F4-97BB-50B94CBE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CF4FF-C995-48D1-91FA-A197E429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77D7-EC84-4A42-A81A-CE5BD5A50E4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690F3A-FE54-4F39-9440-376EACCB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1F5128-6D34-4AC8-A094-CCB64E36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3ADA-8F7D-4D7B-B539-24E120C12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94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11711-A992-4885-A43A-053BB4F2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0FFABB-8787-4FB4-8944-DF4E4DC97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37C66F-D609-4E1C-B1D0-701027572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B74DAC-9FE0-46A4-8BCB-69098FDF3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A607BE-F2D4-41EA-926A-94F95617D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399ACC-6B52-443C-900A-80A52936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77D7-EC84-4A42-A81A-CE5BD5A50E4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1CBBAD-9397-48E5-8A6A-12E56A3F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BB0209-3C02-485D-932B-6620D420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3ADA-8F7D-4D7B-B539-24E120C12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2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C589E-AB97-4120-9943-BFDF6F2C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CAD8FF-08F5-48B1-9435-7AF41B8D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77D7-EC84-4A42-A81A-CE5BD5A50E4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A41D36-6CD4-45C5-9171-07F80991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2AA949-CFDA-4633-94BB-71BC188E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3ADA-8F7D-4D7B-B539-24E120C12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2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7AEDF2-1496-407B-9D66-49B3EF1D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77D7-EC84-4A42-A81A-CE5BD5A50E4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3B886E-A87B-4CB3-8A72-0E11BF02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35D6E3-DE70-4BE4-9B20-5267F2EA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3ADA-8F7D-4D7B-B539-24E120C12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15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9ED32-90BE-43F5-AE50-76A24CA5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7C1EC-52B4-485B-8B01-07A381F2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E5D426-C246-4867-970F-4E572AB0F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AF24F-7718-461F-BFD7-85F7E96E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77D7-EC84-4A42-A81A-CE5BD5A50E4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6E5D90-446E-4AE1-9A25-9F632C84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AE1159-3372-4D1E-B1D7-23FFA2A9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3ADA-8F7D-4D7B-B539-24E120C12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2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A9A77-F9D4-4CE4-9AC2-58F05702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2D7ABD-73BD-4723-BD67-E0C8A029B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E51A2-3EDD-442C-8722-255BDC134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D33A0-1695-49FC-A90B-EE1A579F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77D7-EC84-4A42-A81A-CE5BD5A50E4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892B6-F84E-453E-8FBE-52FC984E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027E4-9107-45D5-93B6-80C7C088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B3ADA-8F7D-4D7B-B539-24E120C12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29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514B22-6538-404C-AC53-C440ED8D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4E5E28-7776-4323-B5F5-FA486962C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336EC-0358-4782-A5F2-F7E52A609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877D7-EC84-4A42-A81A-CE5BD5A50E48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220D4-8034-405C-AE6F-D93EAB672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3FCF2-BDBF-4E0E-A31C-C768782A7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B3ADA-8F7D-4D7B-B539-24E120C12D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24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01ED2D7-9B41-4AE7-8DED-D85BB4D26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02539"/>
              </p:ext>
            </p:extLst>
          </p:nvPr>
        </p:nvGraphicFramePr>
        <p:xfrm>
          <a:off x="1724297" y="1162938"/>
          <a:ext cx="8127642" cy="37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242">
                  <a:extLst>
                    <a:ext uri="{9D8B030D-6E8A-4147-A177-3AD203B41FA5}">
                      <a16:colId xmlns:a16="http://schemas.microsoft.com/office/drawing/2014/main" val="27455934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29405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947600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81689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182268"/>
                    </a:ext>
                  </a:extLst>
                </a:gridCol>
              </a:tblGrid>
              <a:tr h="3774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106013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B1148D8-80F7-4282-92A1-BE2E9B31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409796"/>
              </p:ext>
            </p:extLst>
          </p:nvPr>
        </p:nvGraphicFramePr>
        <p:xfrm>
          <a:off x="1723939" y="1869012"/>
          <a:ext cx="8128000" cy="37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455934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29405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947600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81689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182268"/>
                    </a:ext>
                  </a:extLst>
                </a:gridCol>
              </a:tblGrid>
              <a:tr h="3774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106013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AAEC7FB4-C766-46B2-9988-E85613F5D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37811"/>
              </p:ext>
            </p:extLst>
          </p:nvPr>
        </p:nvGraphicFramePr>
        <p:xfrm>
          <a:off x="1723939" y="2553779"/>
          <a:ext cx="8128000" cy="37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455934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29405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947600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81689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182268"/>
                    </a:ext>
                  </a:extLst>
                </a:gridCol>
              </a:tblGrid>
              <a:tr h="3774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106013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ACF53A30-62FC-4680-935D-9F7AB02DB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973527"/>
              </p:ext>
            </p:extLst>
          </p:nvPr>
        </p:nvGraphicFramePr>
        <p:xfrm>
          <a:off x="1723939" y="3242344"/>
          <a:ext cx="8128000" cy="37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455934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29405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947600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81689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182268"/>
                    </a:ext>
                  </a:extLst>
                </a:gridCol>
              </a:tblGrid>
              <a:tr h="3774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106013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90C4D3C0-1FCE-4CB8-836D-BD6BF485B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335290"/>
              </p:ext>
            </p:extLst>
          </p:nvPr>
        </p:nvGraphicFramePr>
        <p:xfrm>
          <a:off x="1727201" y="3948418"/>
          <a:ext cx="8128000" cy="37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455934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29405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947600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281689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182268"/>
                    </a:ext>
                  </a:extLst>
                </a:gridCol>
              </a:tblGrid>
              <a:tr h="3774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106013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A5AFC3E7-2933-4B70-A198-7EF93EA50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89018"/>
              </p:ext>
            </p:extLst>
          </p:nvPr>
        </p:nvGraphicFramePr>
        <p:xfrm>
          <a:off x="1723939" y="4838661"/>
          <a:ext cx="3733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09">
                  <a:extLst>
                    <a:ext uri="{9D8B030D-6E8A-4147-A177-3AD203B41FA5}">
                      <a16:colId xmlns:a16="http://schemas.microsoft.com/office/drawing/2014/main" val="1295770433"/>
                    </a:ext>
                  </a:extLst>
                </a:gridCol>
              </a:tblGrid>
              <a:tr h="1779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672977"/>
                  </a:ext>
                </a:extLst>
              </a:tr>
            </a:tbl>
          </a:graphicData>
        </a:graphic>
      </p:graphicFrame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29DEC3DD-00F8-4A71-8D9E-6A4E80414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95796"/>
              </p:ext>
            </p:extLst>
          </p:nvPr>
        </p:nvGraphicFramePr>
        <p:xfrm>
          <a:off x="1723938" y="5361855"/>
          <a:ext cx="37330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09">
                  <a:extLst>
                    <a:ext uri="{9D8B030D-6E8A-4147-A177-3AD203B41FA5}">
                      <a16:colId xmlns:a16="http://schemas.microsoft.com/office/drawing/2014/main" val="1295770433"/>
                    </a:ext>
                  </a:extLst>
                </a:gridCol>
              </a:tblGrid>
              <a:tr h="1779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672977"/>
                  </a:ext>
                </a:extLst>
              </a:tr>
            </a:tbl>
          </a:graphicData>
        </a:graphic>
      </p:graphicFrame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A399D54-283F-4DEE-B06B-586F464E3A0E}"/>
              </a:ext>
            </a:extLst>
          </p:cNvPr>
          <p:cNvSpPr/>
          <p:nvPr/>
        </p:nvSpPr>
        <p:spPr>
          <a:xfrm>
            <a:off x="2239861" y="4975822"/>
            <a:ext cx="2181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F75EECD-B8BE-482D-B281-DCDAD0DA4F4E}"/>
              </a:ext>
            </a:extLst>
          </p:cNvPr>
          <p:cNvSpPr/>
          <p:nvPr/>
        </p:nvSpPr>
        <p:spPr>
          <a:xfrm>
            <a:off x="2239860" y="5484787"/>
            <a:ext cx="2181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79B81CD-D0C5-41C1-8D90-7155BC44AA37}"/>
              </a:ext>
            </a:extLst>
          </p:cNvPr>
          <p:cNvSpPr/>
          <p:nvPr/>
        </p:nvSpPr>
        <p:spPr>
          <a:xfrm>
            <a:off x="9992686" y="1328799"/>
            <a:ext cx="2181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C62F103-A27E-49D2-9D01-BE256C004F96}"/>
              </a:ext>
            </a:extLst>
          </p:cNvPr>
          <p:cNvSpPr/>
          <p:nvPr/>
        </p:nvSpPr>
        <p:spPr>
          <a:xfrm>
            <a:off x="9992686" y="1990885"/>
            <a:ext cx="2181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6276FD9-D565-4899-8BE4-CB9C500B5D55}"/>
              </a:ext>
            </a:extLst>
          </p:cNvPr>
          <p:cNvSpPr/>
          <p:nvPr/>
        </p:nvSpPr>
        <p:spPr>
          <a:xfrm>
            <a:off x="10006667" y="2719640"/>
            <a:ext cx="2181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FA2AE19-68C1-4723-9A6C-EE20F4A7BE2C}"/>
              </a:ext>
            </a:extLst>
          </p:cNvPr>
          <p:cNvSpPr/>
          <p:nvPr/>
        </p:nvSpPr>
        <p:spPr>
          <a:xfrm>
            <a:off x="10006667" y="3406140"/>
            <a:ext cx="2181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4E5837D8-FCA0-46B4-A86A-906225B514F9}"/>
              </a:ext>
            </a:extLst>
          </p:cNvPr>
          <p:cNvSpPr/>
          <p:nvPr/>
        </p:nvSpPr>
        <p:spPr>
          <a:xfrm>
            <a:off x="9992685" y="4117104"/>
            <a:ext cx="21811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7D386-99D6-40EB-B0BF-BD5208A8FF03}"/>
              </a:ext>
            </a:extLst>
          </p:cNvPr>
          <p:cNvSpPr txBox="1"/>
          <p:nvPr/>
        </p:nvSpPr>
        <p:spPr>
          <a:xfrm>
            <a:off x="2600587" y="4814015"/>
            <a:ext cx="115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</a:rPr>
              <a:t>Train set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C193-18CF-4657-9773-1C79447E2CD5}"/>
              </a:ext>
            </a:extLst>
          </p:cNvPr>
          <p:cNvSpPr txBox="1"/>
          <p:nvPr/>
        </p:nvSpPr>
        <p:spPr>
          <a:xfrm>
            <a:off x="2600586" y="5361855"/>
            <a:ext cx="106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Rounded MT Bold" panose="020F0704030504030204" pitchFamily="34" charset="0"/>
              </a:rPr>
              <a:t>Test set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DE14C2-95CA-47E6-AFEF-F764A8833608}"/>
              </a:ext>
            </a:extLst>
          </p:cNvPr>
          <p:cNvSpPr txBox="1"/>
          <p:nvPr/>
        </p:nvSpPr>
        <p:spPr>
          <a:xfrm>
            <a:off x="10375695" y="1162938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Iteration 1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13F02C-2378-4F42-B18E-585E5464DBEA}"/>
              </a:ext>
            </a:extLst>
          </p:cNvPr>
          <p:cNvSpPr txBox="1"/>
          <p:nvPr/>
        </p:nvSpPr>
        <p:spPr>
          <a:xfrm>
            <a:off x="10375695" y="1869012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Iteration 2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ABC87A-BCDC-4BBC-BB99-689F702DB247}"/>
              </a:ext>
            </a:extLst>
          </p:cNvPr>
          <p:cNvSpPr txBox="1"/>
          <p:nvPr/>
        </p:nvSpPr>
        <p:spPr>
          <a:xfrm>
            <a:off x="10375695" y="2587005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Iteration 3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87DAB1-4345-4567-9231-D781AA5750BA}"/>
              </a:ext>
            </a:extLst>
          </p:cNvPr>
          <p:cNvSpPr txBox="1"/>
          <p:nvPr/>
        </p:nvSpPr>
        <p:spPr>
          <a:xfrm>
            <a:off x="10375695" y="3275110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Iteration 4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CCD549-A325-4076-84D0-5B5F5D7F9DC7}"/>
              </a:ext>
            </a:extLst>
          </p:cNvPr>
          <p:cNvSpPr txBox="1"/>
          <p:nvPr/>
        </p:nvSpPr>
        <p:spPr>
          <a:xfrm>
            <a:off x="10375695" y="3963215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 Black" panose="020B0A04020102020204" pitchFamily="34" charset="0"/>
              </a:rPr>
              <a:t>Iteration 5</a:t>
            </a:r>
            <a:endParaRPr lang="ko-KR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Arial Black</vt:lpstr>
      <vt:lpstr>Arial Rounded MT Bold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2022-12-24T10:49:14Z</dcterms:created>
  <dcterms:modified xsi:type="dcterms:W3CDTF">2023-09-10T13:24:56Z</dcterms:modified>
</cp:coreProperties>
</file>