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A6B5E-C1D0-D0E1-6056-FA2471CB0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0A2055-90E1-069B-46F2-35998C3DE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AF68C-52DF-BF4F-A226-AC1CE335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25D-90BF-4737-9AAA-43A3096F6B0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FD2B1-1A79-12DC-EE31-4FD69AC9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7D715-CE8D-02D0-1F34-36FE53D3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128-1BF0-4652-8ED0-9DCCA079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6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8D150-2DCA-DE43-3CE5-A79C4837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78CF27-E6CB-63D0-EF09-1FAD9F6BF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D9D01-7824-0683-B634-CC5D470E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25D-90BF-4737-9AAA-43A3096F6B0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74879-4B3D-5C37-7D42-114F41A3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E0C1A-B2DD-D07E-6893-18C42131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128-1BF0-4652-8ED0-9DCCA079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CF0714-1341-7D86-7268-F1C43F8F9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C62688-E412-84A7-BD2D-715F39823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57448-1F88-CA39-2C31-A7BB5465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25D-90BF-4737-9AAA-43A3096F6B0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03FBA-9627-0877-37E7-A3829737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11D4E-8DE2-8DFF-2BFD-119419C3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128-1BF0-4652-8ED0-9DCCA079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C9422-E5B4-03E4-1F20-62AF2CFC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0AC81-5555-AB7F-D6AC-796519F16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AFE9E-C798-5EF5-BCE0-FD2CEC42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25D-90BF-4737-9AAA-43A3096F6B0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CAC94-4D3D-6B56-4F50-7338DA4A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F89E0-7F2D-A8BD-E43B-4B90D1BF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128-1BF0-4652-8ED0-9DCCA079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3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04B8F-7E6A-0FD6-66FA-2D5F97E9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A44A03-5B26-F1E1-3E6A-290308C24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090F3-32B5-7261-C65B-37BB6927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25D-90BF-4737-9AAA-43A3096F6B0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098B6-4A3C-D289-A7CD-4E59A689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96C2C-6E21-98C3-A2D7-261E5082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128-1BF0-4652-8ED0-9DCCA079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7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F23DF-65A8-6DBF-8444-EF4AB9DA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271C5-3951-E0D2-C2D1-553EA7560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46CE6-AC3A-BD72-0A8D-B8DA2C3DB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C297C-9DFB-80E8-4F6C-C34CAEC4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25D-90BF-4737-9AAA-43A3096F6B0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A57C8C-C3E6-AAD5-23FA-B2DF3D90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4AF60-CF59-B1B9-246A-1CC426CA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128-1BF0-4652-8ED0-9DCCA079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8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4B8BF-000E-DC57-1722-530A4DE7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6FE67-EDD8-A267-2748-72BF0F866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FEBCA-8B46-4854-C99E-04876F46B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EF0875-5355-594B-8196-D32815134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B2B2C4-9A13-63C1-7DF3-97D35B711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644BAB-6FF0-0AD8-3A56-4EAC9918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25D-90BF-4737-9AAA-43A3096F6B0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CA423F-1646-BF27-1629-C3B8902F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2FCE81-7E9C-F38D-DF67-12CA533A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128-1BF0-4652-8ED0-9DCCA079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8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4DBB3-EF4E-47F1-B98E-9021500D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831B31-FFA5-B222-DA4F-D68EA568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25D-90BF-4737-9AAA-43A3096F6B0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8A9DB8-90CF-CED9-9A01-1487D436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8DCCA6-2BD4-29F5-FF31-97E19713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128-1BF0-4652-8ED0-9DCCA079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7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38F995-9758-D434-BDBA-C4FDC570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25D-90BF-4737-9AAA-43A3096F6B0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8CB1D8-5BF8-5808-BB64-E18D557E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E55E65-051C-5A66-2657-64D4254B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128-1BF0-4652-8ED0-9DCCA079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7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EE397-BA2B-9888-D10B-C15FE23A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90C29-01C3-4134-5FAE-D1272A6C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AA02E3-2A03-889A-C943-D6A7A9087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F4D8B5-60DD-721C-FA29-F4A31455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25D-90BF-4737-9AAA-43A3096F6B0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FC3688-AB36-707A-2A13-04D73969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D8479A-7AF1-0FAD-55FF-EB46F2FF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128-1BF0-4652-8ED0-9DCCA079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2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44CD4-FA5C-A2EB-598D-80E7589B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AB4737-BF16-A177-885E-BB6A7CA97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2644B5-A255-8E57-F214-2BB191EB5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CC9AE-B8B8-B052-773F-AAF22B53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25D-90BF-4737-9AAA-43A3096F6B0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8FCE9B-CD0D-1DB4-ECB7-F561820B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FE417-5627-E478-C86A-57961B24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7B128-1BF0-4652-8ED0-9DCCA079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55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A0B7E8-7249-DE56-B8CF-6CEB072B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94680-CC58-32B4-821A-A2FBAF344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22F9D-544C-AAF4-6F61-8E1AF8249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B725D-90BF-4737-9AAA-43A3096F6B0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41B5C-F12D-BCD8-BC3F-907433C46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AF09E-A5D0-E516-7A75-2293402FF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B128-1BF0-4652-8ED0-9DCCA0791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30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CDE3453-9FF2-FA17-AD05-2006433A9F7B}"/>
              </a:ext>
            </a:extLst>
          </p:cNvPr>
          <p:cNvCxnSpPr/>
          <p:nvPr/>
        </p:nvCxnSpPr>
        <p:spPr>
          <a:xfrm>
            <a:off x="2229394" y="5146766"/>
            <a:ext cx="82818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B630939-630C-94EC-B2E9-3CB0CBD7498E}"/>
              </a:ext>
            </a:extLst>
          </p:cNvPr>
          <p:cNvCxnSpPr/>
          <p:nvPr/>
        </p:nvCxnSpPr>
        <p:spPr>
          <a:xfrm flipV="1">
            <a:off x="2229394" y="435429"/>
            <a:ext cx="0" cy="4711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174E24-7609-3AC4-F6B6-D271A27D1564}"/>
              </a:ext>
            </a:extLst>
          </p:cNvPr>
          <p:cNvSpPr txBox="1"/>
          <p:nvPr/>
        </p:nvSpPr>
        <p:spPr>
          <a:xfrm>
            <a:off x="10337074" y="549510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x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6ACC85-4A04-5209-BB4E-CA7D08F7D5C6}"/>
              </a:ext>
            </a:extLst>
          </p:cNvPr>
          <p:cNvSpPr txBox="1"/>
          <p:nvPr/>
        </p:nvSpPr>
        <p:spPr>
          <a:xfrm>
            <a:off x="1715589" y="67926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CB9135F-5398-903E-BB8A-165625CBC86A}"/>
              </a:ext>
            </a:extLst>
          </p:cNvPr>
          <p:cNvSpPr/>
          <p:nvPr/>
        </p:nvSpPr>
        <p:spPr>
          <a:xfrm>
            <a:off x="6566263" y="679269"/>
            <a:ext cx="243837" cy="2699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2DE023-E12E-9CC3-831D-C8C9A51697C2}"/>
              </a:ext>
            </a:extLst>
          </p:cNvPr>
          <p:cNvSpPr/>
          <p:nvPr/>
        </p:nvSpPr>
        <p:spPr>
          <a:xfrm>
            <a:off x="3074126" y="3429000"/>
            <a:ext cx="252541" cy="2721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33CD55-D24B-6080-6941-9F5B54E02677}"/>
              </a:ext>
            </a:extLst>
          </p:cNvPr>
          <p:cNvSpPr/>
          <p:nvPr/>
        </p:nvSpPr>
        <p:spPr>
          <a:xfrm>
            <a:off x="3339745" y="4190999"/>
            <a:ext cx="252541" cy="2329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EA1B3C-95E9-97DB-E97A-92DE93C846E2}"/>
              </a:ext>
            </a:extLst>
          </p:cNvPr>
          <p:cNvSpPr/>
          <p:nvPr/>
        </p:nvSpPr>
        <p:spPr>
          <a:xfrm>
            <a:off x="4450095" y="4408712"/>
            <a:ext cx="252541" cy="2721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D739B5-F522-059F-AD8F-3A033C820D27}"/>
              </a:ext>
            </a:extLst>
          </p:cNvPr>
          <p:cNvSpPr/>
          <p:nvPr/>
        </p:nvSpPr>
        <p:spPr>
          <a:xfrm>
            <a:off x="2653953" y="2906482"/>
            <a:ext cx="252541" cy="2721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A7FE43-E637-8074-7898-8C02F24BD64D}"/>
              </a:ext>
            </a:extLst>
          </p:cNvPr>
          <p:cNvSpPr/>
          <p:nvPr/>
        </p:nvSpPr>
        <p:spPr>
          <a:xfrm>
            <a:off x="7485018" y="1140934"/>
            <a:ext cx="243837" cy="2699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5F5841-2607-9F09-8229-599532C8BF99}"/>
              </a:ext>
            </a:extLst>
          </p:cNvPr>
          <p:cNvSpPr/>
          <p:nvPr/>
        </p:nvSpPr>
        <p:spPr>
          <a:xfrm>
            <a:off x="7807234" y="1955074"/>
            <a:ext cx="243837" cy="2699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295C7BF-DA00-285E-8257-E20A101C6137}"/>
              </a:ext>
            </a:extLst>
          </p:cNvPr>
          <p:cNvSpPr/>
          <p:nvPr/>
        </p:nvSpPr>
        <p:spPr>
          <a:xfrm>
            <a:off x="8634549" y="1968140"/>
            <a:ext cx="243837" cy="2699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184BD5-39AD-85DC-1CFD-F598173D8C14}"/>
              </a:ext>
            </a:extLst>
          </p:cNvPr>
          <p:cNvCxnSpPr/>
          <p:nvPr/>
        </p:nvCxnSpPr>
        <p:spPr>
          <a:xfrm>
            <a:off x="2229394" y="910101"/>
            <a:ext cx="7567749" cy="386872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4CADF4-1E14-0EC8-A6E9-24B0B2F2BB4F}"/>
              </a:ext>
            </a:extLst>
          </p:cNvPr>
          <p:cNvCxnSpPr/>
          <p:nvPr/>
        </p:nvCxnSpPr>
        <p:spPr>
          <a:xfrm>
            <a:off x="2438400" y="365760"/>
            <a:ext cx="7419703" cy="382523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8462D14-DBA0-59A5-4487-EAA1450F3D5E}"/>
              </a:ext>
            </a:extLst>
          </p:cNvPr>
          <p:cNvCxnSpPr/>
          <p:nvPr/>
        </p:nvCxnSpPr>
        <p:spPr>
          <a:xfrm>
            <a:off x="2303416" y="1516380"/>
            <a:ext cx="7419703" cy="382523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04F02F-02CF-6A45-6278-F4C6906398B5}"/>
              </a:ext>
            </a:extLst>
          </p:cNvPr>
          <p:cNvSpPr/>
          <p:nvPr/>
        </p:nvSpPr>
        <p:spPr>
          <a:xfrm>
            <a:off x="3755576" y="2225033"/>
            <a:ext cx="252541" cy="2721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A3059B-C4A9-0017-1DD1-CA6F007DFF9A}"/>
              </a:ext>
            </a:extLst>
          </p:cNvPr>
          <p:cNvSpPr/>
          <p:nvPr/>
        </p:nvSpPr>
        <p:spPr>
          <a:xfrm>
            <a:off x="5679665" y="3196586"/>
            <a:ext cx="252541" cy="2721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C56AB7-0C1F-D8F8-4922-1B57ED36CD53}"/>
              </a:ext>
            </a:extLst>
          </p:cNvPr>
          <p:cNvSpPr/>
          <p:nvPr/>
        </p:nvSpPr>
        <p:spPr>
          <a:xfrm>
            <a:off x="6248401" y="2242452"/>
            <a:ext cx="243837" cy="2699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559534C-FB9E-407B-3A6B-A0B2F3F71040}"/>
              </a:ext>
            </a:extLst>
          </p:cNvPr>
          <p:cNvSpPr/>
          <p:nvPr/>
        </p:nvSpPr>
        <p:spPr>
          <a:xfrm>
            <a:off x="4756556" y="1503314"/>
            <a:ext cx="243837" cy="2699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2CE01-7DF6-B140-C279-AE1DBDD680C7}"/>
              </a:ext>
            </a:extLst>
          </p:cNvPr>
          <p:cNvSpPr txBox="1"/>
          <p:nvPr/>
        </p:nvSpPr>
        <p:spPr>
          <a:xfrm>
            <a:off x="2569029" y="910101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Optimal hyperplane</a:t>
            </a:r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5D2DB371-0D82-BD9D-3693-27A7C64F254E}"/>
              </a:ext>
            </a:extLst>
          </p:cNvPr>
          <p:cNvSpPr/>
          <p:nvPr/>
        </p:nvSpPr>
        <p:spPr>
          <a:xfrm>
            <a:off x="3592286" y="1275913"/>
            <a:ext cx="45719" cy="26995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13EC4E5-024C-6ED4-71BD-28DBCF0E89E4}"/>
              </a:ext>
            </a:extLst>
          </p:cNvPr>
          <p:cNvCxnSpPr>
            <a:endCxn id="17" idx="6"/>
          </p:cNvCxnSpPr>
          <p:nvPr/>
        </p:nvCxnSpPr>
        <p:spPr>
          <a:xfrm flipH="1" flipV="1">
            <a:off x="6492238" y="2377432"/>
            <a:ext cx="3008813" cy="5290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47A5F04-58E4-74BD-07C6-B4B7E1BBE8AE}"/>
              </a:ext>
            </a:extLst>
          </p:cNvPr>
          <p:cNvCxnSpPr>
            <a:endCxn id="13" idx="3"/>
          </p:cNvCxnSpPr>
          <p:nvPr/>
        </p:nvCxnSpPr>
        <p:spPr>
          <a:xfrm flipH="1">
            <a:off x="5932206" y="2919548"/>
            <a:ext cx="3568845" cy="4131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E072481-FDE0-437A-17FA-2E81DF795672}"/>
              </a:ext>
            </a:extLst>
          </p:cNvPr>
          <p:cNvSpPr txBox="1"/>
          <p:nvPr/>
        </p:nvSpPr>
        <p:spPr>
          <a:xfrm>
            <a:off x="9460709" y="2721118"/>
            <a:ext cx="184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Support vectors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0D215EE-E437-D56D-DEF0-A6EEB74311BB}"/>
              </a:ext>
            </a:extLst>
          </p:cNvPr>
          <p:cNvCxnSpPr/>
          <p:nvPr/>
        </p:nvCxnSpPr>
        <p:spPr>
          <a:xfrm flipV="1">
            <a:off x="8634549" y="3631474"/>
            <a:ext cx="121918" cy="322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24D82D6-3C10-FE6E-8C21-7F7FCD9A6704}"/>
              </a:ext>
            </a:extLst>
          </p:cNvPr>
          <p:cNvCxnSpPr/>
          <p:nvPr/>
        </p:nvCxnSpPr>
        <p:spPr>
          <a:xfrm flipH="1">
            <a:off x="8342811" y="4307476"/>
            <a:ext cx="148046" cy="299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924457-6652-4A18-CF6A-37F0EEFDE31A}"/>
              </a:ext>
            </a:extLst>
          </p:cNvPr>
          <p:cNvSpPr txBox="1"/>
          <p:nvPr/>
        </p:nvSpPr>
        <p:spPr>
          <a:xfrm>
            <a:off x="7888463" y="3862249"/>
            <a:ext cx="2032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Maximum</a:t>
            </a:r>
            <a:r>
              <a:rPr lang="ko-KR" altLang="en-US" dirty="0"/>
              <a:t> </a:t>
            </a:r>
            <a:r>
              <a:rPr lang="en-US" altLang="ko-KR" dirty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76096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2023-09-10T13:47:38Z</dcterms:created>
  <dcterms:modified xsi:type="dcterms:W3CDTF">2023-09-10T13:57:33Z</dcterms:modified>
</cp:coreProperties>
</file>