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21" autoAdjust="0"/>
  </p:normalViewPr>
  <p:slideViewPr>
    <p:cSldViewPr snapToGrid="0">
      <p:cViewPr>
        <p:scale>
          <a:sx n="66" d="100"/>
          <a:sy n="66" d="100"/>
        </p:scale>
        <p:origin x="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D40C6-957A-4C9E-A79A-5AC5EEFDAB7C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25E4-9493-4A10-B44F-0E0E43A2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6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1pPr>
    <a:lvl2pPr marL="1208941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2pPr>
    <a:lvl3pPr marL="2417881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3pPr>
    <a:lvl4pPr marL="3626823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4pPr>
    <a:lvl5pPr marL="4835764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5pPr>
    <a:lvl6pPr marL="6044704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6pPr>
    <a:lvl7pPr marL="7253646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7pPr>
    <a:lvl8pPr marL="8462587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8pPr>
    <a:lvl9pPr marL="9671528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4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0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004" y="159700"/>
            <a:ext cx="14712737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657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섬진강 수계 물환경측정망 운영 현황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62" y="31035814"/>
            <a:ext cx="5388748" cy="1139661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86635"/>
              </p:ext>
            </p:extLst>
          </p:nvPr>
        </p:nvGraphicFramePr>
        <p:xfrm>
          <a:off x="579250" y="1663787"/>
          <a:ext cx="13048343" cy="458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943">
                  <a:extLst>
                    <a:ext uri="{9D8B030D-6E8A-4147-A177-3AD203B41FA5}">
                      <a16:colId xmlns:a16="http://schemas.microsoft.com/office/drawing/2014/main" val="258871325"/>
                    </a:ext>
                  </a:extLst>
                </a:gridCol>
                <a:gridCol w="872285">
                  <a:extLst>
                    <a:ext uri="{9D8B030D-6E8A-4147-A177-3AD203B41FA5}">
                      <a16:colId xmlns:a16="http://schemas.microsoft.com/office/drawing/2014/main" val="2553600869"/>
                    </a:ext>
                  </a:extLst>
                </a:gridCol>
                <a:gridCol w="514242">
                  <a:extLst>
                    <a:ext uri="{9D8B030D-6E8A-4147-A177-3AD203B41FA5}">
                      <a16:colId xmlns:a16="http://schemas.microsoft.com/office/drawing/2014/main" val="3403013883"/>
                    </a:ext>
                  </a:extLst>
                </a:gridCol>
                <a:gridCol w="453020">
                  <a:extLst>
                    <a:ext uri="{9D8B030D-6E8A-4147-A177-3AD203B41FA5}">
                      <a16:colId xmlns:a16="http://schemas.microsoft.com/office/drawing/2014/main" val="1430113737"/>
                    </a:ext>
                  </a:extLst>
                </a:gridCol>
                <a:gridCol w="453020">
                  <a:extLst>
                    <a:ext uri="{9D8B030D-6E8A-4147-A177-3AD203B41FA5}">
                      <a16:colId xmlns:a16="http://schemas.microsoft.com/office/drawing/2014/main" val="329811619"/>
                    </a:ext>
                  </a:extLst>
                </a:gridCol>
                <a:gridCol w="599950">
                  <a:extLst>
                    <a:ext uri="{9D8B030D-6E8A-4147-A177-3AD203B41FA5}">
                      <a16:colId xmlns:a16="http://schemas.microsoft.com/office/drawing/2014/main" val="4271709464"/>
                    </a:ext>
                  </a:extLst>
                </a:gridCol>
                <a:gridCol w="612191">
                  <a:extLst>
                    <a:ext uri="{9D8B030D-6E8A-4147-A177-3AD203B41FA5}">
                      <a16:colId xmlns:a16="http://schemas.microsoft.com/office/drawing/2014/main" val="3328113213"/>
                    </a:ext>
                  </a:extLst>
                </a:gridCol>
                <a:gridCol w="501997">
                  <a:extLst>
                    <a:ext uri="{9D8B030D-6E8A-4147-A177-3AD203B41FA5}">
                      <a16:colId xmlns:a16="http://schemas.microsoft.com/office/drawing/2014/main" val="133202009"/>
                    </a:ext>
                  </a:extLst>
                </a:gridCol>
                <a:gridCol w="612191">
                  <a:extLst>
                    <a:ext uri="{9D8B030D-6E8A-4147-A177-3AD203B41FA5}">
                      <a16:colId xmlns:a16="http://schemas.microsoft.com/office/drawing/2014/main" val="3447584454"/>
                    </a:ext>
                  </a:extLst>
                </a:gridCol>
                <a:gridCol w="330476">
                  <a:extLst>
                    <a:ext uri="{9D8B030D-6E8A-4147-A177-3AD203B41FA5}">
                      <a16:colId xmlns:a16="http://schemas.microsoft.com/office/drawing/2014/main" val="138340034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67411863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586900712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195777523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7479585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7223221"/>
                    </a:ext>
                  </a:extLst>
                </a:gridCol>
                <a:gridCol w="624114">
                  <a:extLst>
                    <a:ext uri="{9D8B030D-6E8A-4147-A177-3AD203B41FA5}">
                      <a16:colId xmlns:a16="http://schemas.microsoft.com/office/drawing/2014/main" val="867101362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3705017120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15784469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44449115"/>
                    </a:ext>
                  </a:extLst>
                </a:gridCol>
                <a:gridCol w="319314">
                  <a:extLst>
                    <a:ext uri="{9D8B030D-6E8A-4147-A177-3AD203B41FA5}">
                      <a16:colId xmlns:a16="http://schemas.microsoft.com/office/drawing/2014/main" val="429433760"/>
                    </a:ext>
                  </a:extLst>
                </a:gridCol>
              </a:tblGrid>
              <a:tr h="212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지점명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수질목표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대표성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지점명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수질목표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대표성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67328"/>
                  </a:ext>
                </a:extLst>
              </a:tr>
              <a:tr h="291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총량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퇴적물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방사성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중권역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총량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퇴적물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방사성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중권역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88440"/>
                  </a:ext>
                </a:extLst>
              </a:tr>
              <a:tr h="12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관촌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25971"/>
                  </a:ext>
                </a:extLst>
              </a:tr>
              <a:tr h="161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추령천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추령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곡성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48810"/>
                  </a:ext>
                </a:extLst>
              </a:tr>
              <a:tr h="222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운암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18310"/>
                  </a:ext>
                </a:extLst>
              </a:tr>
              <a:tr h="19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임실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52177"/>
                  </a:ext>
                </a:extLst>
              </a:tr>
              <a:tr h="156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Ⅰa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26838"/>
                  </a:ext>
                </a:extLst>
              </a:tr>
              <a:tr h="232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동계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86671"/>
                  </a:ext>
                </a:extLst>
              </a:tr>
              <a:tr h="20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남천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A2)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399344"/>
                  </a:ext>
                </a:extLst>
              </a:tr>
              <a:tr h="181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율천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6000"/>
                  </a:ext>
                </a:extLst>
              </a:tr>
              <a:tr h="141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주암댐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327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후곡천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A4)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256960"/>
                  </a:ext>
                </a:extLst>
              </a:tr>
              <a:tr h="235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Ⅰa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0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수홍천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5999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557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29495"/>
                  </a:ext>
                </a:extLst>
              </a:tr>
              <a:tr h="241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옥택천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C3)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악양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82131"/>
                  </a:ext>
                </a:extLst>
              </a:tr>
              <a:tr h="20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하동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89591"/>
                  </a:ext>
                </a:extLst>
              </a:tr>
              <a:tr h="21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남원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진월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6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86676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16609671" y="1583707"/>
            <a:ext cx="1944914" cy="5859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소계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B36A47EF-6FE7-D5B4-95E6-78C82099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3264"/>
              </p:ext>
            </p:extLst>
          </p:nvPr>
        </p:nvGraphicFramePr>
        <p:xfrm>
          <a:off x="14925353" y="2447968"/>
          <a:ext cx="53135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79">
                  <a:extLst>
                    <a:ext uri="{9D8B030D-6E8A-4147-A177-3AD203B41FA5}">
                      <a16:colId xmlns:a16="http://schemas.microsoft.com/office/drawing/2014/main" val="2002596322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1058009033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1108733618"/>
                    </a:ext>
                  </a:extLst>
                </a:gridCol>
                <a:gridCol w="972458">
                  <a:extLst>
                    <a:ext uri="{9D8B030D-6E8A-4147-A177-3AD203B41FA5}">
                      <a16:colId xmlns:a16="http://schemas.microsoft.com/office/drawing/2014/main" val="2945404524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2442871366"/>
                    </a:ext>
                  </a:extLst>
                </a:gridCol>
              </a:tblGrid>
              <a:tr h="2593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수계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 지점 수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측정망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57755"/>
                  </a:ext>
                </a:extLst>
              </a:tr>
              <a:tr h="259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00546"/>
                  </a:ext>
                </a:extLst>
              </a:tr>
              <a:tr h="286008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섬진강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(33)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9409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51343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중권역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11898"/>
                  </a:ext>
                </a:extLst>
              </a:tr>
              <a:tr h="253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19171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퇴적물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1399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76589"/>
                  </a:ext>
                </a:extLst>
              </a:tr>
              <a:tr h="253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29299"/>
                  </a:ext>
                </a:extLst>
              </a:tr>
            </a:tbl>
          </a:graphicData>
        </a:graphic>
      </p:graphicFrame>
      <p:sp>
        <p:nvSpPr>
          <p:cNvPr id="160" name="직사각형 159"/>
          <p:cNvSpPr/>
          <p:nvPr/>
        </p:nvSpPr>
        <p:spPr>
          <a:xfrm>
            <a:off x="579250" y="1165132"/>
            <a:ext cx="20349254" cy="11210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0F326CC-DE28-743B-6019-72D3A418AA3D}"/>
              </a:ext>
            </a:extLst>
          </p:cNvPr>
          <p:cNvGrpSpPr/>
          <p:nvPr/>
        </p:nvGrpSpPr>
        <p:grpSpPr>
          <a:xfrm>
            <a:off x="11953965" y="6366045"/>
            <a:ext cx="12239548" cy="1611407"/>
            <a:chOff x="4630232" y="6436682"/>
            <a:chExt cx="13151272" cy="1611407"/>
          </a:xfrm>
        </p:grpSpPr>
        <p:grpSp>
          <p:nvGrpSpPr>
            <p:cNvPr id="115" name="그룹 114"/>
            <p:cNvGrpSpPr/>
            <p:nvPr/>
          </p:nvGrpSpPr>
          <p:grpSpPr>
            <a:xfrm>
              <a:off x="4630232" y="6436682"/>
              <a:ext cx="13151272" cy="1611407"/>
              <a:chOff x="12073756" y="1232446"/>
              <a:chExt cx="7282101" cy="1523676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6C663AA2-5084-3EB7-40EA-CF628FA46D7A}"/>
                  </a:ext>
                </a:extLst>
              </p:cNvPr>
              <p:cNvSpPr/>
              <p:nvPr/>
            </p:nvSpPr>
            <p:spPr>
              <a:xfrm>
                <a:off x="12073756" y="1232446"/>
                <a:ext cx="5481505" cy="15236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57F993B5-5508-E72E-F51F-5A4CC617E48E}"/>
                  </a:ext>
                </a:extLst>
              </p:cNvPr>
              <p:cNvSpPr/>
              <p:nvPr/>
            </p:nvSpPr>
            <p:spPr>
              <a:xfrm>
                <a:off x="15139167" y="1424255"/>
                <a:ext cx="174172" cy="17442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23683C6-7E99-18C7-8F5E-85897848EBE8}"/>
                  </a:ext>
                </a:extLst>
              </p:cNvPr>
              <p:cNvSpPr txBox="1"/>
              <p:nvPr/>
            </p:nvSpPr>
            <p:spPr>
              <a:xfrm>
                <a:off x="15428453" y="1325251"/>
                <a:ext cx="3927404" cy="436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atin typeface="+mn-ea"/>
                  </a:rPr>
                  <a:t>주요</a:t>
                </a:r>
                <a:r>
                  <a:rPr lang="en-US" altLang="ko-KR" sz="2400" b="1" dirty="0">
                    <a:latin typeface="+mn-ea"/>
                  </a:rPr>
                  <a:t>, </a:t>
                </a:r>
                <a:r>
                  <a:rPr lang="ko-KR" altLang="en-US" sz="2400" b="1" dirty="0" err="1">
                    <a:latin typeface="+mn-ea"/>
                  </a:rPr>
                  <a:t>중권역</a:t>
                </a:r>
                <a:r>
                  <a:rPr lang="ko-KR" altLang="en-US" sz="2400" b="1" dirty="0">
                    <a:latin typeface="+mn-ea"/>
                  </a:rPr>
                  <a:t> 대표지점</a:t>
                </a: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4303FC87-D7B5-3BDB-5606-35BAA6DFEE50}"/>
                  </a:ext>
                </a:extLst>
              </p:cNvPr>
              <p:cNvSpPr/>
              <p:nvPr/>
            </p:nvSpPr>
            <p:spPr>
              <a:xfrm>
                <a:off x="12343305" y="1888042"/>
                <a:ext cx="167335" cy="1744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F500091-91CE-E1B7-43EC-594784509877}"/>
                  </a:ext>
                </a:extLst>
              </p:cNvPr>
              <p:cNvSpPr txBox="1"/>
              <p:nvPr/>
            </p:nvSpPr>
            <p:spPr>
              <a:xfrm>
                <a:off x="12567018" y="1783227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하수종말처리장</a:t>
                </a: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2345916" y="1461827"/>
                <a:ext cx="167335" cy="1744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CDCCCA3-25B2-19ED-D17B-1AAB6F079706}"/>
                  </a:ext>
                </a:extLst>
              </p:cNvPr>
              <p:cNvSpPr txBox="1"/>
              <p:nvPr/>
            </p:nvSpPr>
            <p:spPr>
              <a:xfrm>
                <a:off x="12564304" y="1324235"/>
                <a:ext cx="2084279" cy="41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수질측정망 </a:t>
                </a:r>
                <a:r>
                  <a:rPr lang="en-US" altLang="ko-KR" sz="2400" b="1" dirty="0"/>
                  <a:t>– </a:t>
                </a:r>
                <a:r>
                  <a:rPr lang="ko-KR" altLang="en-US" sz="2400" b="1" dirty="0"/>
                  <a:t>일반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총량</a:t>
                </a:r>
              </a:p>
            </p:txBody>
          </p:sp>
          <p:sp>
            <p:nvSpPr>
              <p:cNvPr id="152" name="다이아몬드 151">
                <a:extLst>
                  <a:ext uri="{FF2B5EF4-FFF2-40B4-BE49-F238E27FC236}">
                    <a16:creationId xmlns:a16="http://schemas.microsoft.com/office/drawing/2014/main" id="{E10E5B8B-A73C-9660-FF24-DB20A5762844}"/>
                  </a:ext>
                </a:extLst>
              </p:cNvPr>
              <p:cNvSpPr/>
              <p:nvPr/>
            </p:nvSpPr>
            <p:spPr>
              <a:xfrm>
                <a:off x="12348526" y="2335529"/>
                <a:ext cx="162114" cy="174427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57A1AAB-B9A7-94DC-F9A4-29F7DDCCD3E9}"/>
                  </a:ext>
                </a:extLst>
              </p:cNvPr>
              <p:cNvSpPr txBox="1"/>
              <p:nvPr/>
            </p:nvSpPr>
            <p:spPr>
              <a:xfrm>
                <a:off x="12566739" y="2249527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국가산업단지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D7F319-745F-C6D9-2EB8-310CBC8E2B62}"/>
                </a:ext>
              </a:extLst>
            </p:cNvPr>
            <p:cNvSpPr txBox="1"/>
            <p:nvPr/>
          </p:nvSpPr>
          <p:spPr>
            <a:xfrm>
              <a:off x="10582785" y="7028207"/>
              <a:ext cx="5543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섬진강 본류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F8AE37E-847F-6935-A027-C02AD7B7A12C}"/>
                </a:ext>
              </a:extLst>
            </p:cNvPr>
            <p:cNvSpPr txBox="1"/>
            <p:nvPr/>
          </p:nvSpPr>
          <p:spPr>
            <a:xfrm>
              <a:off x="10582785" y="7483718"/>
              <a:ext cx="4224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보성강 본류</a:t>
              </a:r>
            </a:p>
          </p:txBody>
        </p:sp>
      </p:grp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6D377D8C-6292-D4B7-E91B-9B98D30B2812}"/>
              </a:ext>
            </a:extLst>
          </p:cNvPr>
          <p:cNvSpPr/>
          <p:nvPr/>
        </p:nvSpPr>
        <p:spPr>
          <a:xfrm>
            <a:off x="17147370" y="7128748"/>
            <a:ext cx="287223" cy="11930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화살표: 오른쪽 172">
            <a:extLst>
              <a:ext uri="{FF2B5EF4-FFF2-40B4-BE49-F238E27FC236}">
                <a16:creationId xmlns:a16="http://schemas.microsoft.com/office/drawing/2014/main" id="{AB4DFC83-7051-602C-E692-9E9F2E9D2E71}"/>
              </a:ext>
            </a:extLst>
          </p:cNvPr>
          <p:cNvSpPr/>
          <p:nvPr/>
        </p:nvSpPr>
        <p:spPr>
          <a:xfrm>
            <a:off x="17147370" y="7560374"/>
            <a:ext cx="287223" cy="11930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F172C3D5-6CF9-6201-7E85-422B08B8217E}"/>
              </a:ext>
            </a:extLst>
          </p:cNvPr>
          <p:cNvGrpSpPr/>
          <p:nvPr/>
        </p:nvGrpSpPr>
        <p:grpSpPr>
          <a:xfrm>
            <a:off x="579249" y="8313998"/>
            <a:ext cx="20587873" cy="22727825"/>
            <a:chOff x="1979079" y="8313998"/>
            <a:chExt cx="17963550" cy="22727825"/>
          </a:xfrm>
        </p:grpSpPr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CEF45639-0E81-C368-40C8-EB4581882D0C}"/>
                </a:ext>
              </a:extLst>
            </p:cNvPr>
            <p:cNvGrpSpPr/>
            <p:nvPr/>
          </p:nvGrpSpPr>
          <p:grpSpPr>
            <a:xfrm>
              <a:off x="1979079" y="8313998"/>
              <a:ext cx="17963550" cy="22727825"/>
              <a:chOff x="1979079" y="8313998"/>
              <a:chExt cx="17963550" cy="22727825"/>
            </a:xfrm>
          </p:grpSpPr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B082D9DC-3862-EB8D-F6A6-6A69A544D62F}"/>
                  </a:ext>
                </a:extLst>
              </p:cNvPr>
              <p:cNvGrpSpPr/>
              <p:nvPr/>
            </p:nvGrpSpPr>
            <p:grpSpPr>
              <a:xfrm>
                <a:off x="1979079" y="8313998"/>
                <a:ext cx="17963550" cy="22727825"/>
                <a:chOff x="1979079" y="8313998"/>
                <a:chExt cx="17963550" cy="22727825"/>
              </a:xfrm>
            </p:grpSpPr>
            <p:grpSp>
              <p:nvGrpSpPr>
                <p:cNvPr id="194" name="그룹 193">
                  <a:extLst>
                    <a:ext uri="{FF2B5EF4-FFF2-40B4-BE49-F238E27FC236}">
                      <a16:creationId xmlns:a16="http://schemas.microsoft.com/office/drawing/2014/main" id="{AA8D42FF-C61A-1B60-9EB3-00DABD497E72}"/>
                    </a:ext>
                  </a:extLst>
                </p:cNvPr>
                <p:cNvGrpSpPr/>
                <p:nvPr/>
              </p:nvGrpSpPr>
              <p:grpSpPr>
                <a:xfrm>
                  <a:off x="1979079" y="8313998"/>
                  <a:ext cx="17963550" cy="22727825"/>
                  <a:chOff x="1979079" y="8313998"/>
                  <a:chExt cx="17963550" cy="22727825"/>
                </a:xfrm>
              </p:grpSpPr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612F77C6-E810-0859-E63A-E357C29CA4BF}"/>
                      </a:ext>
                    </a:extLst>
                  </p:cNvPr>
                  <p:cNvGrpSpPr/>
                  <p:nvPr/>
                </p:nvGrpSpPr>
                <p:grpSpPr>
                  <a:xfrm>
                    <a:off x="1979079" y="8313998"/>
                    <a:ext cx="17963550" cy="22727825"/>
                    <a:chOff x="1979079" y="8313998"/>
                    <a:chExt cx="17963550" cy="22727825"/>
                  </a:xfrm>
                </p:grpSpPr>
                <p:sp>
                  <p:nvSpPr>
                    <p:cNvPr id="14" name="Rectangle 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71323" y="15642492"/>
                      <a:ext cx="28229" cy="564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13946" tIns="6973" rIns="13946" bIns="6973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ko-KR" altLang="en-US" sz="275"/>
                    </a:p>
                  </p:txBody>
                </p:sp>
                <p:grpSp>
                  <p:nvGrpSpPr>
                    <p:cNvPr id="159" name="그룹 158">
                      <a:extLst>
                        <a:ext uri="{FF2B5EF4-FFF2-40B4-BE49-F238E27FC236}">
                          <a16:creationId xmlns:a16="http://schemas.microsoft.com/office/drawing/2014/main" id="{EEA17598-3C4B-24C4-E3F9-00B4929476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79079" y="8313998"/>
                      <a:ext cx="17963550" cy="22727825"/>
                      <a:chOff x="12385822" y="15384979"/>
                      <a:chExt cx="8001873" cy="10800000"/>
                    </a:xfrm>
                  </p:grpSpPr>
                  <p:grpSp>
                    <p:nvGrpSpPr>
                      <p:cNvPr id="147" name="그룹 146">
                        <a:extLst>
                          <a:ext uri="{FF2B5EF4-FFF2-40B4-BE49-F238E27FC236}">
                            <a16:creationId xmlns:a16="http://schemas.microsoft.com/office/drawing/2014/main" id="{8760C068-73A8-495B-AF4E-D2489A0FED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385822" y="15384979"/>
                        <a:ext cx="8001873" cy="10800000"/>
                        <a:chOff x="12385822" y="15384979"/>
                        <a:chExt cx="8001873" cy="10800000"/>
                      </a:xfrm>
                    </p:grpSpPr>
                    <p:grpSp>
                      <p:nvGrpSpPr>
                        <p:cNvPr id="112" name="그룹 111"/>
                        <p:cNvGrpSpPr/>
                        <p:nvPr/>
                      </p:nvGrpSpPr>
                      <p:grpSpPr>
                        <a:xfrm>
                          <a:off x="12385822" y="15384979"/>
                          <a:ext cx="8001873" cy="10800000"/>
                          <a:chOff x="13777506" y="14577403"/>
                          <a:chExt cx="5474092" cy="7149025"/>
                        </a:xfrm>
                      </p:grpSpPr>
                      <p:pic>
                        <p:nvPicPr>
                          <p:cNvPr id="100" name="그림 9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4095635" y="14577403"/>
                            <a:ext cx="5155963" cy="7149025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39" name="TextBox 38">
                            <a:extLst>
                              <a:ext uri="{FF2B5EF4-FFF2-40B4-BE49-F238E27FC236}">
                                <a16:creationId xmlns:a16="http://schemas.microsoft.com/office/drawing/2014/main" id="{278D9BB8-76AE-06F0-EB30-F7D204A0E04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519227" y="16028506"/>
                            <a:ext cx="286352" cy="1258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2000" b="1" dirty="0" err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HY견고딕" panose="02030600000101010101" pitchFamily="18" charset="-127"/>
                                <a:ea typeface="HY견고딕" panose="02030600000101010101" pitchFamily="18" charset="-127"/>
                              </a:rPr>
                              <a:t>동화댐</a:t>
                            </a:r>
                            <a:endParaRPr lang="ko-KR" altLang="en-US" sz="2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endParaRPr>
                          </a:p>
                        </p:txBody>
                      </p:sp>
                      <p:sp>
                        <p:nvSpPr>
                          <p:cNvPr id="40" name="TextBox 39">
                            <a:extLst>
                              <a:ext uri="{FF2B5EF4-FFF2-40B4-BE49-F238E27FC236}">
                                <a16:creationId xmlns:a16="http://schemas.microsoft.com/office/drawing/2014/main" id="{387BEF47-5E1F-B435-E27D-806F3D3178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248426" y="15915001"/>
                            <a:ext cx="363045" cy="1258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2000" b="1" dirty="0" err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HY견고딕" panose="02030600000101010101" pitchFamily="18" charset="-127"/>
                                <a:ea typeface="HY견고딕" panose="02030600000101010101" pitchFamily="18" charset="-127"/>
                              </a:rPr>
                              <a:t>섬진강댐</a:t>
                            </a:r>
                            <a:endParaRPr lang="ko-KR" altLang="en-US" sz="2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endParaRPr>
                          </a:p>
                        </p:txBody>
                      </p:sp>
                      <p:sp>
                        <p:nvSpPr>
                          <p:cNvPr id="41" name="타원 40">
                            <a:extLst>
                              <a:ext uri="{FF2B5EF4-FFF2-40B4-BE49-F238E27FC236}">
                                <a16:creationId xmlns:a16="http://schemas.microsoft.com/office/drawing/2014/main" id="{9067E3C0-CC78-6405-769F-126AC0743E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146148" y="15845324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/>
                          </a:p>
                        </p:txBody>
                      </p:sp>
                      <p:sp>
                        <p:nvSpPr>
                          <p:cNvPr id="42" name="TextBox 41">
                            <a:extLst>
                              <a:ext uri="{FF2B5EF4-FFF2-40B4-BE49-F238E27FC236}">
                                <a16:creationId xmlns:a16="http://schemas.microsoft.com/office/drawing/2014/main" id="{03F74F1D-2301-501B-B791-DC4A5F16DD2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969249" y="15771447"/>
                            <a:ext cx="431433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임실하수처리시설</a:t>
                            </a:r>
                          </a:p>
                        </p:txBody>
                      </p:sp>
                      <p:sp>
                        <p:nvSpPr>
                          <p:cNvPr id="43" name="타원 42">
                            <a:extLst>
                              <a:ext uri="{FF2B5EF4-FFF2-40B4-BE49-F238E27FC236}">
                                <a16:creationId xmlns:a16="http://schemas.microsoft.com/office/drawing/2014/main" id="{4771DA52-5DE1-B2A5-CF49-64348EA5DE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505559" y="16479063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/>
                          </a:p>
                        </p:txBody>
                      </p:sp>
                      <p:sp>
                        <p:nvSpPr>
                          <p:cNvPr id="44" name="TextBox 43">
                            <a:extLst>
                              <a:ext uri="{FF2B5EF4-FFF2-40B4-BE49-F238E27FC236}">
                                <a16:creationId xmlns:a16="http://schemas.microsoft.com/office/drawing/2014/main" id="{AF8F8838-9435-9655-F27D-18756767B91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399204" y="16413301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오수하수종말처리장</a:t>
                            </a:r>
                          </a:p>
                        </p:txBody>
                      </p:sp>
                      <p:sp>
                        <p:nvSpPr>
                          <p:cNvPr id="45" name="타원 44">
                            <a:extLst>
                              <a:ext uri="{FF2B5EF4-FFF2-40B4-BE49-F238E27FC236}">
                                <a16:creationId xmlns:a16="http://schemas.microsoft.com/office/drawing/2014/main" id="{42732C44-866D-9D65-082A-75795B4325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529691" y="17293711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/>
                          </a:p>
                        </p:txBody>
                      </p:sp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B0EF4C9C-37B6-81BB-B8BF-1520A0D785E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536183" y="17215814"/>
                            <a:ext cx="478328" cy="1452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남원하수종말처리장</a:t>
                            </a:r>
                            <a:endParaRPr lang="en-US" altLang="ko-KR" sz="1200" b="1" dirty="0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r>
                              <a:rPr lang="en-US" altLang="ko-KR" sz="1200" b="1" dirty="0">
                                <a:solidFill>
                                  <a:srgbClr val="FF0000"/>
                                </a:solidFill>
                              </a:rPr>
                              <a:t>(5</a:t>
                            </a:r>
                            <a:r>
                              <a:rPr lang="ko-KR" altLang="en-US" sz="1200" b="1" dirty="0" err="1">
                                <a:solidFill>
                                  <a:srgbClr val="FF0000"/>
                                </a:solidFill>
                              </a:rPr>
                              <a:t>만톤</a:t>
                            </a:r>
                            <a:r>
                              <a:rPr lang="en-US" altLang="ko-KR" sz="1200" b="1" dirty="0">
                                <a:solidFill>
                                  <a:srgbClr val="FF0000"/>
                                </a:solidFill>
                              </a:rPr>
                              <a:t>/</a:t>
                            </a:r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일</a:t>
                            </a:r>
                            <a:r>
                              <a:rPr lang="en-US" altLang="ko-KR" sz="1200" b="1" dirty="0">
                                <a:solidFill>
                                  <a:srgbClr val="FF0000"/>
                                </a:solidFill>
                              </a:rPr>
                              <a:t>)</a:t>
                            </a:r>
                            <a:endParaRPr lang="ko-KR" altLang="en-US" sz="1200" b="1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7" name="타원 46">
                            <a:extLst>
                              <a:ext uri="{FF2B5EF4-FFF2-40B4-BE49-F238E27FC236}">
                                <a16:creationId xmlns:a16="http://schemas.microsoft.com/office/drawing/2014/main" id="{BBB7E16E-CFA6-4974-656F-F272DC756C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54468" y="17827818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/>
                          </a:p>
                        </p:txBody>
                      </p:sp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5C4D80F7-4C41-3C14-BECF-FCB699EDDBA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008548" y="17847624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온천하수종말처리장</a:t>
                            </a:r>
                          </a:p>
                        </p:txBody>
                      </p:sp>
                      <p:sp>
                        <p:nvSpPr>
                          <p:cNvPr id="49" name="타원 48">
                            <a:extLst>
                              <a:ext uri="{FF2B5EF4-FFF2-40B4-BE49-F238E27FC236}">
                                <a16:creationId xmlns:a16="http://schemas.microsoft.com/office/drawing/2014/main" id="{B8405620-B756-4C81-57B5-F221845AA6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564099" y="17470969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/>
                          </a:p>
                        </p:txBody>
                      </p:sp>
                      <p:sp>
                        <p:nvSpPr>
                          <p:cNvPr id="50" name="TextBox 49">
                            <a:extLst>
                              <a:ext uri="{FF2B5EF4-FFF2-40B4-BE49-F238E27FC236}">
                                <a16:creationId xmlns:a16="http://schemas.microsoft.com/office/drawing/2014/main" id="{117CF616-517D-4A24-63DF-2ECEAB7C4EA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164072" y="17443337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순창하수종말처리장</a:t>
                            </a:r>
                          </a:p>
                        </p:txBody>
                      </p:sp>
                      <p:sp>
                        <p:nvSpPr>
                          <p:cNvPr id="51" name="타원 50">
                            <a:extLst>
                              <a:ext uri="{FF2B5EF4-FFF2-40B4-BE49-F238E27FC236}">
                                <a16:creationId xmlns:a16="http://schemas.microsoft.com/office/drawing/2014/main" id="{28A3C678-DA61-1B8B-4132-DB04DA0F1C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468719" y="17946768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52" name="TextBox 51">
                            <a:extLst>
                              <a:ext uri="{FF2B5EF4-FFF2-40B4-BE49-F238E27FC236}">
                                <a16:creationId xmlns:a16="http://schemas.microsoft.com/office/drawing/2014/main" id="{1A4FB310-B89D-19D3-5DB9-0F55BEBB445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155148" y="17912597"/>
                            <a:ext cx="38453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 err="1">
                                <a:solidFill>
                                  <a:srgbClr val="FF0000"/>
                                </a:solidFill>
                              </a:rPr>
                              <a:t>옥과하수처리장</a:t>
                            </a:r>
                            <a:endParaRPr lang="ko-KR" altLang="en-US" sz="1200" b="1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4" name="타원 53">
                            <a:extLst>
                              <a:ext uri="{FF2B5EF4-FFF2-40B4-BE49-F238E27FC236}">
                                <a16:creationId xmlns:a16="http://schemas.microsoft.com/office/drawing/2014/main" id="{E2F65C6E-9061-9A5E-5221-D28E1E75E3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186739" y="18698965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55" name="TextBox 54">
                            <a:extLst>
                              <a:ext uri="{FF2B5EF4-FFF2-40B4-BE49-F238E27FC236}">
                                <a16:creationId xmlns:a16="http://schemas.microsoft.com/office/drawing/2014/main" id="{7B6C1344-B4A0-066C-E07F-120D3D274C4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791317" y="18670178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화순온천하수처리장</a:t>
                            </a:r>
                          </a:p>
                        </p:txBody>
                      </p:sp>
                      <p:sp>
                        <p:nvSpPr>
                          <p:cNvPr id="56" name="타원 55">
                            <a:extLst>
                              <a:ext uri="{FF2B5EF4-FFF2-40B4-BE49-F238E27FC236}">
                                <a16:creationId xmlns:a16="http://schemas.microsoft.com/office/drawing/2014/main" id="{0BCCA8D8-00F3-D0E6-233F-664C911C1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489255" y="19296650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2A642472-EDC5-668B-B3AB-F058E15AC5F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087565" y="19270858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동복하수종말처리장</a:t>
                            </a:r>
                          </a:p>
                        </p:txBody>
                      </p:sp>
                      <p:sp>
                        <p:nvSpPr>
                          <p:cNvPr id="58" name="타원 57">
                            <a:extLst>
                              <a:ext uri="{FF2B5EF4-FFF2-40B4-BE49-F238E27FC236}">
                                <a16:creationId xmlns:a16="http://schemas.microsoft.com/office/drawing/2014/main" id="{79B4520D-735E-9416-87F0-3C9BDC824A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250282" y="19635325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D0AB0B5D-7AFA-3F8A-9C12-C81FE2AC9E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774786" y="19601986"/>
                            <a:ext cx="57211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 err="1">
                                <a:solidFill>
                                  <a:srgbClr val="FF0000"/>
                                </a:solidFill>
                              </a:rPr>
                              <a:t>화순남면하수종말처리장</a:t>
                            </a:r>
                            <a:endParaRPr lang="ko-KR" altLang="en-US" sz="1200" b="1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0" name="타원 59">
                            <a:extLst>
                              <a:ext uri="{FF2B5EF4-FFF2-40B4-BE49-F238E27FC236}">
                                <a16:creationId xmlns:a16="http://schemas.microsoft.com/office/drawing/2014/main" id="{2813AF5C-44CC-B334-81D5-AA427668E6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131455" y="19688320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16AD1CC5-77BF-6DE7-3F43-9B59A7DABF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131928" y="19653997"/>
                            <a:ext cx="57211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 err="1">
                                <a:solidFill>
                                  <a:srgbClr val="FF0000"/>
                                </a:solidFill>
                              </a:rPr>
                              <a:t>순천신평하수종말처리장</a:t>
                            </a:r>
                            <a:endParaRPr lang="ko-KR" altLang="en-US" sz="1200" b="1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2" name="타원 61">
                            <a:extLst>
                              <a:ext uri="{FF2B5EF4-FFF2-40B4-BE49-F238E27FC236}">
                                <a16:creationId xmlns:a16="http://schemas.microsoft.com/office/drawing/2014/main" id="{604B37AD-2A79-2363-55C9-FFE0C5C4C7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073146" y="19771518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63" name="TextBox 62">
                            <a:extLst>
                              <a:ext uri="{FF2B5EF4-FFF2-40B4-BE49-F238E27FC236}">
                                <a16:creationId xmlns:a16="http://schemas.microsoft.com/office/drawing/2014/main" id="{57D20C91-617C-00D7-FE18-36854E1739C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069255" y="19731172"/>
                            <a:ext cx="57211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 err="1">
                                <a:solidFill>
                                  <a:srgbClr val="FF0000"/>
                                </a:solidFill>
                              </a:rPr>
                              <a:t>송광외서하수종말처리장</a:t>
                            </a:r>
                            <a:endParaRPr lang="ko-KR" altLang="en-US" sz="1200" b="1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4" name="타원 63">
                            <a:extLst>
                              <a:ext uri="{FF2B5EF4-FFF2-40B4-BE49-F238E27FC236}">
                                <a16:creationId xmlns:a16="http://schemas.microsoft.com/office/drawing/2014/main" id="{6D1D441E-F450-D05D-ABE8-1BA9A9C5CD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352257" y="18324983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65" name="TextBox 64">
                            <a:extLst>
                              <a:ext uri="{FF2B5EF4-FFF2-40B4-BE49-F238E27FC236}">
                                <a16:creationId xmlns:a16="http://schemas.microsoft.com/office/drawing/2014/main" id="{92DC3F10-99CB-A8D9-9CD4-DB09D30A7A5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144357" y="18247632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구례하수종말처리장</a:t>
                            </a:r>
                          </a:p>
                        </p:txBody>
                      </p:sp>
                      <p:sp>
                        <p:nvSpPr>
                          <p:cNvPr id="66" name="타원 65">
                            <a:extLst>
                              <a:ext uri="{FF2B5EF4-FFF2-40B4-BE49-F238E27FC236}">
                                <a16:creationId xmlns:a16="http://schemas.microsoft.com/office/drawing/2014/main" id="{3992CB8E-DFF6-4901-A4A7-CD3BDD2AB8B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013179" y="18550134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67" name="TextBox 66">
                            <a:extLst>
                              <a:ext uri="{FF2B5EF4-FFF2-40B4-BE49-F238E27FC236}">
                                <a16:creationId xmlns:a16="http://schemas.microsoft.com/office/drawing/2014/main" id="{9876EB8E-5B5D-D730-5C68-2EB595C7F31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012615" y="18520223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화개공공하수처리장</a:t>
                            </a:r>
                          </a:p>
                        </p:txBody>
                      </p:sp>
                      <p:sp>
                        <p:nvSpPr>
                          <p:cNvPr id="68" name="TextBox 67">
                            <a:extLst>
                              <a:ext uri="{FF2B5EF4-FFF2-40B4-BE49-F238E27FC236}">
                                <a16:creationId xmlns:a16="http://schemas.microsoft.com/office/drawing/2014/main" id="{AEBB84C3-9A05-6BC6-2EE9-F31850867DC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417942" y="19417249"/>
                            <a:ext cx="417356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하동하수종말처리장</a:t>
                            </a:r>
                          </a:p>
                        </p:txBody>
                      </p:sp>
                      <p:sp>
                        <p:nvSpPr>
                          <p:cNvPr id="69" name="타원 68">
                            <a:extLst>
                              <a:ext uri="{FF2B5EF4-FFF2-40B4-BE49-F238E27FC236}">
                                <a16:creationId xmlns:a16="http://schemas.microsoft.com/office/drawing/2014/main" id="{CBCF3A09-B92E-294F-94EF-9E086AD1C5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682563" y="19404878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711B630C-0C19-C5FA-6319-8B31FA711CE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725984" y="19633449"/>
                            <a:ext cx="286352" cy="1258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2000" b="1" dirty="0" err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HY견고딕" panose="02030600000101010101" pitchFamily="18" charset="-127"/>
                                <a:ea typeface="HY견고딕" panose="02030600000101010101" pitchFamily="18" charset="-127"/>
                              </a:rPr>
                              <a:t>주암댐</a:t>
                            </a:r>
                            <a:endParaRPr lang="ko-KR" altLang="en-US" sz="2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endParaRPr>
                          </a:p>
                        </p:txBody>
                      </p:sp>
                      <p:sp>
                        <p:nvSpPr>
                          <p:cNvPr id="71" name="TextBox 70">
                            <a:extLst>
                              <a:ext uri="{FF2B5EF4-FFF2-40B4-BE49-F238E27FC236}">
                                <a16:creationId xmlns:a16="http://schemas.microsoft.com/office/drawing/2014/main" id="{A81A678A-D560-7871-11C7-129F32EE136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314868" y="18319689"/>
                            <a:ext cx="286352" cy="1258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2000" b="1" dirty="0" err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HY견고딕" panose="02030600000101010101" pitchFamily="18" charset="-127"/>
                                <a:ea typeface="HY견고딕" panose="02030600000101010101" pitchFamily="18" charset="-127"/>
                              </a:rPr>
                              <a:t>하동댐</a:t>
                            </a:r>
                            <a:endParaRPr lang="ko-KR" altLang="en-US" sz="2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endParaRPr>
                          </a:p>
                        </p:txBody>
                      </p:sp>
                      <p:sp>
                        <p:nvSpPr>
                          <p:cNvPr id="72" name="TextBox 71">
                            <a:extLst>
                              <a:ext uri="{FF2B5EF4-FFF2-40B4-BE49-F238E27FC236}">
                                <a16:creationId xmlns:a16="http://schemas.microsoft.com/office/drawing/2014/main" id="{E2131662-47DE-84C9-CCBC-F00BDAA23F2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164072" y="19023529"/>
                            <a:ext cx="286352" cy="1258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2000" b="1" dirty="0" err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HY견고딕" panose="02030600000101010101" pitchFamily="18" charset="-127"/>
                                <a:ea typeface="HY견고딕" panose="02030600000101010101" pitchFamily="18" charset="-127"/>
                              </a:rPr>
                              <a:t>동복댐</a:t>
                            </a:r>
                            <a:endParaRPr lang="ko-KR" altLang="en-US" sz="2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endParaRPr>
                          </a:p>
                        </p:txBody>
                      </p:sp>
                      <p:sp>
                        <p:nvSpPr>
                          <p:cNvPr id="73" name="타원 72">
                            <a:extLst>
                              <a:ext uri="{FF2B5EF4-FFF2-40B4-BE49-F238E27FC236}">
                                <a16:creationId xmlns:a16="http://schemas.microsoft.com/office/drawing/2014/main" id="{E92ACEDE-55BA-CCF7-7F3B-9DBB0768FB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398581" y="20265561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74" name="타원 73">
                            <a:extLst>
                              <a:ext uri="{FF2B5EF4-FFF2-40B4-BE49-F238E27FC236}">
                                <a16:creationId xmlns:a16="http://schemas.microsoft.com/office/drawing/2014/main" id="{4CA3FD14-D852-95F2-F8A2-4B445D63BD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775256" y="20171115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75" name="TextBox 74">
                            <a:extLst>
                              <a:ext uri="{FF2B5EF4-FFF2-40B4-BE49-F238E27FC236}">
                                <a16:creationId xmlns:a16="http://schemas.microsoft.com/office/drawing/2014/main" id="{03867F81-81D4-ED5E-2EC4-7C1F135C2C6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275423" y="20275761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 err="1">
                                <a:solidFill>
                                  <a:srgbClr val="FF0000"/>
                                </a:solidFill>
                              </a:rPr>
                              <a:t>복내하수종말처리장</a:t>
                            </a:r>
                            <a:endParaRPr lang="ko-KR" altLang="en-US" sz="1200" b="1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" name="TextBox 75">
                            <a:extLst>
                              <a:ext uri="{FF2B5EF4-FFF2-40B4-BE49-F238E27FC236}">
                                <a16:creationId xmlns:a16="http://schemas.microsoft.com/office/drawing/2014/main" id="{DD98D366-1063-DBD9-96CD-E223BD2939E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557846" y="20102762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문덕하수종말처리장</a:t>
                            </a:r>
                          </a:p>
                        </p:txBody>
                      </p:sp>
                      <p:sp>
                        <p:nvSpPr>
                          <p:cNvPr id="77" name="타원 76">
                            <a:extLst>
                              <a:ext uri="{FF2B5EF4-FFF2-40B4-BE49-F238E27FC236}">
                                <a16:creationId xmlns:a16="http://schemas.microsoft.com/office/drawing/2014/main" id="{E0DC92E7-31F8-A08E-78ED-52934B7653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310033" y="20936269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78" name="TextBox 77">
                            <a:extLst>
                              <a:ext uri="{FF2B5EF4-FFF2-40B4-BE49-F238E27FC236}">
                                <a16:creationId xmlns:a16="http://schemas.microsoft.com/office/drawing/2014/main" id="{2C4F5F2B-AD26-61EE-E5E9-0DCB92A3177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913549" y="20910524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rgbClr val="FF0000"/>
                                </a:solidFill>
                              </a:rPr>
                              <a:t>보성하수종말처리장</a:t>
                            </a:r>
                          </a:p>
                        </p:txBody>
                      </p:sp>
                      <p:sp>
                        <p:nvSpPr>
                          <p:cNvPr id="80" name="타원 79">
                            <a:extLst>
                              <a:ext uri="{FF2B5EF4-FFF2-40B4-BE49-F238E27FC236}">
                                <a16:creationId xmlns:a16="http://schemas.microsoft.com/office/drawing/2014/main" id="{65DA4095-0413-6905-0C83-82F8AA67A6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116761" y="18829460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81" name="TextBox 80">
                            <a:extLst>
                              <a:ext uri="{FF2B5EF4-FFF2-40B4-BE49-F238E27FC236}">
                                <a16:creationId xmlns:a16="http://schemas.microsoft.com/office/drawing/2014/main" id="{96E391FE-862C-A12A-0759-50B17BC143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119518" y="18799398"/>
                            <a:ext cx="38453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 err="1">
                                <a:solidFill>
                                  <a:srgbClr val="FF0000"/>
                                </a:solidFill>
                              </a:rPr>
                              <a:t>석곡하수처리장</a:t>
                            </a:r>
                            <a:endParaRPr lang="ko-KR" altLang="en-US" sz="1200" b="1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2" name="TextBox 81">
                            <a:extLst>
                              <a:ext uri="{FF2B5EF4-FFF2-40B4-BE49-F238E27FC236}">
                                <a16:creationId xmlns:a16="http://schemas.microsoft.com/office/drawing/2014/main" id="{B28E06C4-80EC-9ED7-5A0F-4E3BC77A342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605059" y="19216223"/>
                            <a:ext cx="478328" cy="871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 err="1">
                                <a:solidFill>
                                  <a:srgbClr val="FF0000"/>
                                </a:solidFill>
                              </a:rPr>
                              <a:t>주암하수종말처리장</a:t>
                            </a:r>
                            <a:endParaRPr lang="ko-KR" altLang="en-US" sz="1200" b="1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3" name="타원 82">
                            <a:extLst>
                              <a:ext uri="{FF2B5EF4-FFF2-40B4-BE49-F238E27FC236}">
                                <a16:creationId xmlns:a16="http://schemas.microsoft.com/office/drawing/2014/main" id="{DCDE353F-0BF7-06E3-FCD2-44DBE8A10E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997568" y="19248531"/>
                            <a:ext cx="14693" cy="22494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397" dirty="0"/>
                          </a:p>
                        </p:txBody>
                      </p:sp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6920D360-2900-8405-D5CA-68CAC100F74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835887" y="14797182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임실</a:t>
                            </a:r>
                          </a:p>
                        </p:txBody>
                      </p:sp>
                      <p:sp>
                        <p:nvSpPr>
                          <p:cNvPr id="90" name="TextBox 89">
                            <a:extLst>
                              <a:ext uri="{FF2B5EF4-FFF2-40B4-BE49-F238E27FC236}">
                                <a16:creationId xmlns:a16="http://schemas.microsoft.com/office/drawing/2014/main" id="{70D45DBB-5D7E-55A6-4973-69DBFAA8DA9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406221" y="16088732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정읍</a:t>
                            </a:r>
                          </a:p>
                        </p:txBody>
                      </p:sp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A7DCDC10-2EB6-D182-1F59-E062263D40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3777506" y="16741400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장성</a:t>
                            </a:r>
                          </a:p>
                        </p:txBody>
                      </p:sp>
                      <p:sp>
                        <p:nvSpPr>
                          <p:cNvPr id="92" name="TextBox 91">
                            <a:extLst>
                              <a:ext uri="{FF2B5EF4-FFF2-40B4-BE49-F238E27FC236}">
                                <a16:creationId xmlns:a16="http://schemas.microsoft.com/office/drawing/2014/main" id="{C3EBD549-3AAE-4F53-6E81-A65CD20ACC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626651" y="17293711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담양</a:t>
                            </a:r>
                          </a:p>
                        </p:txBody>
                      </p:sp>
                      <p:sp>
                        <p:nvSpPr>
                          <p:cNvPr id="93" name="TextBox 92">
                            <a:extLst>
                              <a:ext uri="{FF2B5EF4-FFF2-40B4-BE49-F238E27FC236}">
                                <a16:creationId xmlns:a16="http://schemas.microsoft.com/office/drawing/2014/main" id="{F2A39036-1A89-449B-177E-6DE92C6659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137037" y="17032310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순창</a:t>
                            </a:r>
                          </a:p>
                        </p:txBody>
                      </p:sp>
                      <p:sp>
                        <p:nvSpPr>
                          <p:cNvPr id="94" name="TextBox 93">
                            <a:extLst>
                              <a:ext uri="{FF2B5EF4-FFF2-40B4-BE49-F238E27FC236}">
                                <a16:creationId xmlns:a16="http://schemas.microsoft.com/office/drawing/2014/main" id="{9DE47A25-5A49-F7D3-7F62-0758E18C8D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94130" y="18496580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화순</a:t>
                            </a:r>
                          </a:p>
                        </p:txBody>
                      </p:sp>
                      <p:sp>
                        <p:nvSpPr>
                          <p:cNvPr id="95" name="TextBox 94">
                            <a:extLst>
                              <a:ext uri="{FF2B5EF4-FFF2-40B4-BE49-F238E27FC236}">
                                <a16:creationId xmlns:a16="http://schemas.microsoft.com/office/drawing/2014/main" id="{8531FABC-9C61-FCB8-1239-F9660F7CCE7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758571" y="18477727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곡성</a:t>
                            </a:r>
                          </a:p>
                        </p:txBody>
                      </p:sp>
                      <p:sp>
                        <p:nvSpPr>
                          <p:cNvPr id="96" name="TextBox 95">
                            <a:extLst>
                              <a:ext uri="{FF2B5EF4-FFF2-40B4-BE49-F238E27FC236}">
                                <a16:creationId xmlns:a16="http://schemas.microsoft.com/office/drawing/2014/main" id="{1959FEF9-1EB1-BCD2-CFE7-1F102A93EDE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140442" y="18794324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구례</a:t>
                            </a:r>
                          </a:p>
                        </p:txBody>
                      </p:sp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6E5AF662-0050-5FC0-32B4-466B3A02A70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767754" y="18784720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하동</a:t>
                            </a:r>
                          </a:p>
                        </p:txBody>
                      </p:sp>
                      <p:sp>
                        <p:nvSpPr>
                          <p:cNvPr id="98" name="TextBox 97">
                            <a:extLst>
                              <a:ext uri="{FF2B5EF4-FFF2-40B4-BE49-F238E27FC236}">
                                <a16:creationId xmlns:a16="http://schemas.microsoft.com/office/drawing/2014/main" id="{FAF89388-439B-F9A8-0ED9-113F50C9887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682560" y="19869972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광양</a:t>
                            </a:r>
                          </a:p>
                        </p:txBody>
                      </p:sp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FF837FEC-C878-2F75-FAE4-9C31236F99E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364909" y="19396481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순천</a:t>
                            </a:r>
                          </a:p>
                        </p:txBody>
                      </p:sp>
                      <p:sp>
                        <p:nvSpPr>
                          <p:cNvPr id="102" name="TextBox 101">
                            <a:extLst>
                              <a:ext uri="{FF2B5EF4-FFF2-40B4-BE49-F238E27FC236}">
                                <a16:creationId xmlns:a16="http://schemas.microsoft.com/office/drawing/2014/main" id="{A51A2109-6579-8A95-3981-AFFE6152023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061841" y="20910357"/>
                            <a:ext cx="306380" cy="1839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3200" b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a:t>보성</a:t>
                            </a:r>
                          </a:p>
                        </p:txBody>
                      </p:sp>
                    </p:grpSp>
                    <p:sp>
                      <p:nvSpPr>
                        <p:cNvPr id="135" name="타원 134">
                          <a:extLst>
                            <a:ext uri="{FF2B5EF4-FFF2-40B4-BE49-F238E27FC236}">
                              <a16:creationId xmlns:a16="http://schemas.microsoft.com/office/drawing/2014/main" id="{FF34E21C-D6C9-E492-8F8A-25A8E09A37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98755" y="17453336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36" name="타원 135">
                          <a:extLst>
                            <a:ext uri="{FF2B5EF4-FFF2-40B4-BE49-F238E27FC236}">
                              <a16:creationId xmlns:a16="http://schemas.microsoft.com/office/drawing/2014/main" id="{8D8678D5-6003-B61B-BC52-F45886901E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91061" y="19029758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37" name="타원 136">
                          <a:extLst>
                            <a:ext uri="{FF2B5EF4-FFF2-40B4-BE49-F238E27FC236}">
                              <a16:creationId xmlns:a16="http://schemas.microsoft.com/office/drawing/2014/main" id="{CF160061-52D8-2587-30F7-B629EB5AB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503306" y="19124466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38" name="타원 137">
                          <a:extLst>
                            <a:ext uri="{FF2B5EF4-FFF2-40B4-BE49-F238E27FC236}">
                              <a16:creationId xmlns:a16="http://schemas.microsoft.com/office/drawing/2014/main" id="{1D18E5EF-2F96-CD9A-EC9A-56AECFDBE7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993753" y="20229370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39" name="타원 138">
                          <a:extLst>
                            <a:ext uri="{FF2B5EF4-FFF2-40B4-BE49-F238E27FC236}">
                              <a16:creationId xmlns:a16="http://schemas.microsoft.com/office/drawing/2014/main" id="{0C57B95A-EF0C-BC6E-3FE2-70E4A5EE76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050345" y="20031412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0" name="타원 139">
                          <a:extLst>
                            <a:ext uri="{FF2B5EF4-FFF2-40B4-BE49-F238E27FC236}">
                              <a16:creationId xmlns:a16="http://schemas.microsoft.com/office/drawing/2014/main" id="{CA48F9D5-59A1-B3A9-0921-91E3AD6E98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581642" y="21283906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1" name="타원 140">
                          <a:extLst>
                            <a:ext uri="{FF2B5EF4-FFF2-40B4-BE49-F238E27FC236}">
                              <a16:creationId xmlns:a16="http://schemas.microsoft.com/office/drawing/2014/main" id="{1AC93A06-BB80-D9C4-26DD-059C2DE64F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534881" y="21309496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" name="타원 141">
                          <a:extLst>
                            <a:ext uri="{FF2B5EF4-FFF2-40B4-BE49-F238E27FC236}">
                              <a16:creationId xmlns:a16="http://schemas.microsoft.com/office/drawing/2014/main" id="{4BEE0E85-0742-BA1D-FB70-B6DC7AE77F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81949" y="24451672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3" name="타원 142">
                          <a:extLst>
                            <a:ext uri="{FF2B5EF4-FFF2-40B4-BE49-F238E27FC236}">
                              <a16:creationId xmlns:a16="http://schemas.microsoft.com/office/drawing/2014/main" id="{944C2003-32C2-739F-7067-2F3F8EC31F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569431" y="22560694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4" name="타원 143">
                          <a:extLst>
                            <a:ext uri="{FF2B5EF4-FFF2-40B4-BE49-F238E27FC236}">
                              <a16:creationId xmlns:a16="http://schemas.microsoft.com/office/drawing/2014/main" id="{6B3BAC9A-AD93-B75C-173B-5CE69BA6E7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800026" y="21331168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5" name="타원 144">
                          <a:extLst>
                            <a:ext uri="{FF2B5EF4-FFF2-40B4-BE49-F238E27FC236}">
                              <a16:creationId xmlns:a16="http://schemas.microsoft.com/office/drawing/2014/main" id="{F9FE01E2-B96D-AEC3-8B7F-1C3994CD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238591" y="22481325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6" name="타원 145">
                          <a:extLst>
                            <a:ext uri="{FF2B5EF4-FFF2-40B4-BE49-F238E27FC236}">
                              <a16:creationId xmlns:a16="http://schemas.microsoft.com/office/drawing/2014/main" id="{53ACD07B-EE90-08F2-33B7-ABEFF84FAD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490028" y="23198707"/>
                          <a:ext cx="103644" cy="99978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56" name="다이아몬드 155">
                        <a:extLst>
                          <a:ext uri="{FF2B5EF4-FFF2-40B4-BE49-F238E27FC236}">
                            <a16:creationId xmlns:a16="http://schemas.microsoft.com/office/drawing/2014/main" id="{4E98026A-7893-DCDE-C56C-A2FA9C319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3436" y="23298685"/>
                        <a:ext cx="81057" cy="91282"/>
                      </a:xfrm>
                      <a:prstGeom prst="diamond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7" name="TextBox 156">
                        <a:extLst>
                          <a:ext uri="{FF2B5EF4-FFF2-40B4-BE49-F238E27FC236}">
                            <a16:creationId xmlns:a16="http://schemas.microsoft.com/office/drawing/2014/main" id="{58F8E0B8-6C94-1EAE-44DE-D6FB01762A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242721" y="23276001"/>
                        <a:ext cx="493557" cy="1316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2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  <a:t>순천산업단지</a:t>
                        </a:r>
                      </a:p>
                    </p:txBody>
                  </p:sp>
                </p:grpSp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F560FDDD-6D2F-DEB2-0D23-6DEBAE6C5C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43481" y="28090917"/>
                      <a:ext cx="119135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20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보성강댐</a:t>
                      </a:r>
                      <a:endParaRPr lang="ko-KR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p:txBody>
                </p:sp>
              </p:grpSp>
              <p:sp>
                <p:nvSpPr>
                  <p:cNvPr id="174" name="화살표: 오른쪽 173">
                    <a:extLst>
                      <a:ext uri="{FF2B5EF4-FFF2-40B4-BE49-F238E27FC236}">
                        <a16:creationId xmlns:a16="http://schemas.microsoft.com/office/drawing/2014/main" id="{B03482B3-A5A1-1C4B-ABD8-2DEBD421648B}"/>
                      </a:ext>
                    </a:extLst>
                  </p:cNvPr>
                  <p:cNvSpPr/>
                  <p:nvPr/>
                </p:nvSpPr>
                <p:spPr>
                  <a:xfrm rot="9768729">
                    <a:off x="8330216" y="12917272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화살표: 오른쪽 174">
                    <a:extLst>
                      <a:ext uri="{FF2B5EF4-FFF2-40B4-BE49-F238E27FC236}">
                        <a16:creationId xmlns:a16="http://schemas.microsoft.com/office/drawing/2014/main" id="{A6FEED1A-3A01-0378-44CC-1DC223ED90F1}"/>
                      </a:ext>
                    </a:extLst>
                  </p:cNvPr>
                  <p:cNvSpPr/>
                  <p:nvPr/>
                </p:nvSpPr>
                <p:spPr>
                  <a:xfrm rot="15913530">
                    <a:off x="5698790" y="29535001"/>
                    <a:ext cx="287223" cy="119307"/>
                  </a:xfrm>
                  <a:prstGeom prst="rightArrow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화살표: 오른쪽 175">
                    <a:extLst>
                      <a:ext uri="{FF2B5EF4-FFF2-40B4-BE49-F238E27FC236}">
                        <a16:creationId xmlns:a16="http://schemas.microsoft.com/office/drawing/2014/main" id="{430AF75A-6105-F39E-6B59-85B503A6F3BB}"/>
                      </a:ext>
                    </a:extLst>
                  </p:cNvPr>
                  <p:cNvSpPr/>
                  <p:nvPr/>
                </p:nvSpPr>
                <p:spPr>
                  <a:xfrm rot="9768729">
                    <a:off x="10139869" y="10952188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7" name="화살표: 오른쪽 176">
                    <a:extLst>
                      <a:ext uri="{FF2B5EF4-FFF2-40B4-BE49-F238E27FC236}">
                        <a16:creationId xmlns:a16="http://schemas.microsoft.com/office/drawing/2014/main" id="{55871009-9BFD-92F9-3CA3-95929F7C3DE9}"/>
                      </a:ext>
                    </a:extLst>
                  </p:cNvPr>
                  <p:cNvSpPr/>
                  <p:nvPr/>
                </p:nvSpPr>
                <p:spPr>
                  <a:xfrm rot="4554102">
                    <a:off x="7062281" y="14335764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화살표: 오른쪽 177">
                    <a:extLst>
                      <a:ext uri="{FF2B5EF4-FFF2-40B4-BE49-F238E27FC236}">
                        <a16:creationId xmlns:a16="http://schemas.microsoft.com/office/drawing/2014/main" id="{D9273481-EA13-D72A-1713-8514111163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374763" y="15750251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9" name="화살표: 오른쪽 178">
                    <a:extLst>
                      <a:ext uri="{FF2B5EF4-FFF2-40B4-BE49-F238E27FC236}">
                        <a16:creationId xmlns:a16="http://schemas.microsoft.com/office/drawing/2014/main" id="{D5A7324E-2F2E-9C57-277E-86B4B133C5DF}"/>
                      </a:ext>
                    </a:extLst>
                  </p:cNvPr>
                  <p:cNvSpPr/>
                  <p:nvPr/>
                </p:nvSpPr>
                <p:spPr>
                  <a:xfrm rot="6440984">
                    <a:off x="8707201" y="16591715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화살표: 오른쪽 179">
                    <a:extLst>
                      <a:ext uri="{FF2B5EF4-FFF2-40B4-BE49-F238E27FC236}">
                        <a16:creationId xmlns:a16="http://schemas.microsoft.com/office/drawing/2014/main" id="{AEC045B6-AB8D-B7CD-436B-613BF46622B8}"/>
                      </a:ext>
                    </a:extLst>
                  </p:cNvPr>
                  <p:cNvSpPr/>
                  <p:nvPr/>
                </p:nvSpPr>
                <p:spPr>
                  <a:xfrm rot="6440984">
                    <a:off x="8457257" y="17558037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1" name="화살표: 오른쪽 180">
                    <a:extLst>
                      <a:ext uri="{FF2B5EF4-FFF2-40B4-BE49-F238E27FC236}">
                        <a16:creationId xmlns:a16="http://schemas.microsoft.com/office/drawing/2014/main" id="{42DE3803-1F72-AFE7-A365-AAED76E4F842}"/>
                      </a:ext>
                    </a:extLst>
                  </p:cNvPr>
                  <p:cNvSpPr/>
                  <p:nvPr/>
                </p:nvSpPr>
                <p:spPr>
                  <a:xfrm rot="17709252">
                    <a:off x="8652686" y="18104366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2" name="화살표: 오른쪽 181">
                    <a:extLst>
                      <a:ext uri="{FF2B5EF4-FFF2-40B4-BE49-F238E27FC236}">
                        <a16:creationId xmlns:a16="http://schemas.microsoft.com/office/drawing/2014/main" id="{06C377E9-990F-D101-5A8B-97C294A65119}"/>
                      </a:ext>
                    </a:extLst>
                  </p:cNvPr>
                  <p:cNvSpPr/>
                  <p:nvPr/>
                </p:nvSpPr>
                <p:spPr>
                  <a:xfrm rot="21433786">
                    <a:off x="9611008" y="18601863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3" name="화살표: 오른쪽 182">
                    <a:extLst>
                      <a:ext uri="{FF2B5EF4-FFF2-40B4-BE49-F238E27FC236}">
                        <a16:creationId xmlns:a16="http://schemas.microsoft.com/office/drawing/2014/main" id="{4134EF29-6656-1292-85CC-BEFC91650BA2}"/>
                      </a:ext>
                    </a:extLst>
                  </p:cNvPr>
                  <p:cNvSpPr/>
                  <p:nvPr/>
                </p:nvSpPr>
                <p:spPr>
                  <a:xfrm rot="282039">
                    <a:off x="10259371" y="18749898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화살표: 오른쪽 183">
                    <a:extLst>
                      <a:ext uri="{FF2B5EF4-FFF2-40B4-BE49-F238E27FC236}">
                        <a16:creationId xmlns:a16="http://schemas.microsoft.com/office/drawing/2014/main" id="{683B0004-F91C-934C-9798-B3E67316E29A}"/>
                      </a:ext>
                    </a:extLst>
                  </p:cNvPr>
                  <p:cNvSpPr/>
                  <p:nvPr/>
                </p:nvSpPr>
                <p:spPr>
                  <a:xfrm rot="3261815">
                    <a:off x="11250188" y="20068267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5" name="화살표: 오른쪽 184">
                    <a:extLst>
                      <a:ext uri="{FF2B5EF4-FFF2-40B4-BE49-F238E27FC236}">
                        <a16:creationId xmlns:a16="http://schemas.microsoft.com/office/drawing/2014/main" id="{5D85F813-B05C-980F-D88D-6B4235018F41}"/>
                      </a:ext>
                    </a:extLst>
                  </p:cNvPr>
                  <p:cNvSpPr/>
                  <p:nvPr/>
                </p:nvSpPr>
                <p:spPr>
                  <a:xfrm>
                    <a:off x="11579524" y="20977270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6" name="화살표: 오른쪽 185">
                    <a:extLst>
                      <a:ext uri="{FF2B5EF4-FFF2-40B4-BE49-F238E27FC236}">
                        <a16:creationId xmlns:a16="http://schemas.microsoft.com/office/drawing/2014/main" id="{36E49453-DBB7-2D22-A42E-FE92C2806E0E}"/>
                      </a:ext>
                    </a:extLst>
                  </p:cNvPr>
                  <p:cNvSpPr/>
                  <p:nvPr/>
                </p:nvSpPr>
                <p:spPr>
                  <a:xfrm>
                    <a:off x="13764416" y="20809660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7" name="화살표: 오른쪽 186">
                    <a:extLst>
                      <a:ext uri="{FF2B5EF4-FFF2-40B4-BE49-F238E27FC236}">
                        <a16:creationId xmlns:a16="http://schemas.microsoft.com/office/drawing/2014/main" id="{670C9E5C-BE3B-229B-B91D-7FC378E1140F}"/>
                      </a:ext>
                    </a:extLst>
                  </p:cNvPr>
                  <p:cNvSpPr/>
                  <p:nvPr/>
                </p:nvSpPr>
                <p:spPr>
                  <a:xfrm rot="3896017">
                    <a:off x="16510830" y="22173675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8" name="화살표: 오른쪽 187">
                    <a:extLst>
                      <a:ext uri="{FF2B5EF4-FFF2-40B4-BE49-F238E27FC236}">
                        <a16:creationId xmlns:a16="http://schemas.microsoft.com/office/drawing/2014/main" id="{A0FFDDC2-39D2-AA8E-FFEA-ED27BD3F78E5}"/>
                      </a:ext>
                    </a:extLst>
                  </p:cNvPr>
                  <p:cNvSpPr/>
                  <p:nvPr/>
                </p:nvSpPr>
                <p:spPr>
                  <a:xfrm rot="3471189">
                    <a:off x="18174191" y="24188774"/>
                    <a:ext cx="287223" cy="119307"/>
                  </a:xfrm>
                  <a:prstGeom prst="rightArrow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9" name="화살표: 오른쪽 188">
                    <a:extLst>
                      <a:ext uri="{FF2B5EF4-FFF2-40B4-BE49-F238E27FC236}">
                        <a16:creationId xmlns:a16="http://schemas.microsoft.com/office/drawing/2014/main" id="{F98840C2-9EA4-ABDB-E41E-73000BF08D33}"/>
                      </a:ext>
                    </a:extLst>
                  </p:cNvPr>
                  <p:cNvSpPr/>
                  <p:nvPr/>
                </p:nvSpPr>
                <p:spPr>
                  <a:xfrm rot="20502808">
                    <a:off x="7106391" y="28415100"/>
                    <a:ext cx="287223" cy="119307"/>
                  </a:xfrm>
                  <a:prstGeom prst="rightArrow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0" name="화살표: 오른쪽 189">
                    <a:extLst>
                      <a:ext uri="{FF2B5EF4-FFF2-40B4-BE49-F238E27FC236}">
                        <a16:creationId xmlns:a16="http://schemas.microsoft.com/office/drawing/2014/main" id="{617598D7-2E22-F89F-ABB5-05EF619A7E91}"/>
                      </a:ext>
                    </a:extLst>
                  </p:cNvPr>
                  <p:cNvSpPr/>
                  <p:nvPr/>
                </p:nvSpPr>
                <p:spPr>
                  <a:xfrm rot="17090991">
                    <a:off x="7508484" y="27654250"/>
                    <a:ext cx="287223" cy="119307"/>
                  </a:xfrm>
                  <a:prstGeom prst="rightArrow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1" name="화살표: 오른쪽 190">
                    <a:extLst>
                      <a:ext uri="{FF2B5EF4-FFF2-40B4-BE49-F238E27FC236}">
                        <a16:creationId xmlns:a16="http://schemas.microsoft.com/office/drawing/2014/main" id="{F9FEDDB6-2323-B426-E38F-0C8027B56B9D}"/>
                      </a:ext>
                    </a:extLst>
                  </p:cNvPr>
                  <p:cNvSpPr/>
                  <p:nvPr/>
                </p:nvSpPr>
                <p:spPr>
                  <a:xfrm rot="17090991">
                    <a:off x="7746492" y="25503717"/>
                    <a:ext cx="287223" cy="119307"/>
                  </a:xfrm>
                  <a:prstGeom prst="rightArrow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2" name="화살표: 오른쪽 191">
                    <a:extLst>
                      <a:ext uri="{FF2B5EF4-FFF2-40B4-BE49-F238E27FC236}">
                        <a16:creationId xmlns:a16="http://schemas.microsoft.com/office/drawing/2014/main" id="{31EB9A2E-D6D2-5E66-411E-A13D366A68BE}"/>
                      </a:ext>
                    </a:extLst>
                  </p:cNvPr>
                  <p:cNvSpPr/>
                  <p:nvPr/>
                </p:nvSpPr>
                <p:spPr>
                  <a:xfrm rot="17090991">
                    <a:off x="9489728" y="22277283"/>
                    <a:ext cx="287223" cy="119307"/>
                  </a:xfrm>
                  <a:prstGeom prst="rightArrow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화살표: 오른쪽 192">
                    <a:extLst>
                      <a:ext uri="{FF2B5EF4-FFF2-40B4-BE49-F238E27FC236}">
                        <a16:creationId xmlns:a16="http://schemas.microsoft.com/office/drawing/2014/main" id="{7E7C6C0D-AA68-A6A8-3B7A-37146E7C9A6D}"/>
                      </a:ext>
                    </a:extLst>
                  </p:cNvPr>
                  <p:cNvSpPr/>
                  <p:nvPr/>
                </p:nvSpPr>
                <p:spPr>
                  <a:xfrm rot="17090991">
                    <a:off x="10754573" y="21772271"/>
                    <a:ext cx="287223" cy="119307"/>
                  </a:xfrm>
                  <a:prstGeom prst="rightArrow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B02D596-49A8-FCA2-CCEB-2E17F6C9BB6B}"/>
                    </a:ext>
                  </a:extLst>
                </p:cNvPr>
                <p:cNvSpPr txBox="1"/>
                <p:nvPr/>
              </p:nvSpPr>
              <p:spPr>
                <a:xfrm>
                  <a:off x="15484177" y="23458059"/>
                  <a:ext cx="9396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수어댐</a:t>
                  </a:r>
                  <a:endParaRPr lang="ko-KR" alt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25D1110-E474-4BCA-1821-E2640336858C}"/>
                  </a:ext>
                </a:extLst>
              </p:cNvPr>
              <p:cNvSpPr txBox="1"/>
              <p:nvPr/>
            </p:nvSpPr>
            <p:spPr>
              <a:xfrm>
                <a:off x="7175757" y="9792619"/>
                <a:ext cx="12426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섬진강댐상류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9F4A50C-4F20-36B9-0FA5-170BEAED0AF0}"/>
                  </a:ext>
                </a:extLst>
              </p:cNvPr>
              <p:cNvSpPr txBox="1"/>
              <p:nvPr/>
            </p:nvSpPr>
            <p:spPr>
              <a:xfrm>
                <a:off x="6956672" y="11025302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옥녀동천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3765763-9B36-1643-34D7-1689AD1D707D}"/>
                  </a:ext>
                </a:extLst>
              </p:cNvPr>
              <p:cNvSpPr txBox="1"/>
              <p:nvPr/>
            </p:nvSpPr>
            <p:spPr>
              <a:xfrm>
                <a:off x="10507976" y="9337742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세동천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B2BE12C-69E8-B3AD-C496-B1CC13B00DAF}"/>
                  </a:ext>
                </a:extLst>
              </p:cNvPr>
              <p:cNvSpPr txBox="1"/>
              <p:nvPr/>
            </p:nvSpPr>
            <p:spPr>
              <a:xfrm>
                <a:off x="12029154" y="10776447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섬진강상류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39225A10-1B17-B515-4C0D-353F7AD74DAE}"/>
                  </a:ext>
                </a:extLst>
              </p:cNvPr>
              <p:cNvSpPr txBox="1"/>
              <p:nvPr/>
            </p:nvSpPr>
            <p:spPr>
              <a:xfrm>
                <a:off x="10109972" y="10436860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관촌수위표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59E7AB82-3B2E-3842-3C4F-E618E7E4C5DF}"/>
                  </a:ext>
                </a:extLst>
              </p:cNvPr>
              <p:cNvSpPr txBox="1"/>
              <p:nvPr/>
            </p:nvSpPr>
            <p:spPr>
              <a:xfrm>
                <a:off x="9509334" y="12695515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임실천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809B5AE-407B-4747-BA23-AC4A822271FA}"/>
                  </a:ext>
                </a:extLst>
              </p:cNvPr>
              <p:cNvSpPr txBox="1"/>
              <p:nvPr/>
            </p:nvSpPr>
            <p:spPr>
              <a:xfrm>
                <a:off x="4956875" y="14383354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추령천하류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C9F99A0-2272-6186-F5D0-0C61C6CF8E75}"/>
                  </a:ext>
                </a:extLst>
              </p:cNvPr>
              <p:cNvSpPr txBox="1"/>
              <p:nvPr/>
            </p:nvSpPr>
            <p:spPr>
              <a:xfrm>
                <a:off x="3695257" y="15698893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추령천상류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96B63283-015C-A146-5930-10E819704CF7}"/>
                  </a:ext>
                </a:extLst>
              </p:cNvPr>
              <p:cNvSpPr txBox="1"/>
              <p:nvPr/>
            </p:nvSpPr>
            <p:spPr>
              <a:xfrm>
                <a:off x="7342335" y="13465714"/>
                <a:ext cx="12426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섬진강댐하류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7569E22-554B-47C5-506C-1D7DFF5556E1}"/>
                  </a:ext>
                </a:extLst>
              </p:cNvPr>
              <p:cNvSpPr txBox="1"/>
              <p:nvPr/>
            </p:nvSpPr>
            <p:spPr>
              <a:xfrm>
                <a:off x="11060976" y="12732382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오수천상류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6586456-746D-9D2E-FE4C-3490886B422C}"/>
                  </a:ext>
                </a:extLst>
              </p:cNvPr>
              <p:cNvSpPr txBox="1"/>
              <p:nvPr/>
            </p:nvSpPr>
            <p:spPr>
              <a:xfrm>
                <a:off x="11941855" y="14738406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오수천중류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ABD3FB6-8586-7634-11B0-2A634B6A756E}"/>
                  </a:ext>
                </a:extLst>
              </p:cNvPr>
              <p:cNvSpPr txBox="1"/>
              <p:nvPr/>
            </p:nvSpPr>
            <p:spPr>
              <a:xfrm>
                <a:off x="8737425" y="1477223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오수천하류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FE19C74-2F20-9A46-1100-02C7364528D8}"/>
                  </a:ext>
                </a:extLst>
              </p:cNvPr>
              <p:cNvSpPr txBox="1"/>
              <p:nvPr/>
            </p:nvSpPr>
            <p:spPr>
              <a:xfrm>
                <a:off x="12956102" y="13899707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요천상류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25D18E0F-B15F-6A15-7C55-26F1914815CA}"/>
                  </a:ext>
                </a:extLst>
              </p:cNvPr>
              <p:cNvSpPr txBox="1"/>
              <p:nvPr/>
            </p:nvSpPr>
            <p:spPr>
              <a:xfrm>
                <a:off x="12374028" y="15984022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남원수위표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EB981F3-D6F5-065D-B1CE-D7FD9046A3FA}"/>
                  </a:ext>
                </a:extLst>
              </p:cNvPr>
              <p:cNvSpPr txBox="1"/>
              <p:nvPr/>
            </p:nvSpPr>
            <p:spPr>
              <a:xfrm>
                <a:off x="9486805" y="17480056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요천하류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3612906-5D0B-B332-D311-89E2D310B89C}"/>
                  </a:ext>
                </a:extLst>
              </p:cNvPr>
              <p:cNvSpPr txBox="1"/>
              <p:nvPr/>
            </p:nvSpPr>
            <p:spPr>
              <a:xfrm>
                <a:off x="6805008" y="16994022"/>
                <a:ext cx="53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경천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84AC6282-98CB-1BE8-6985-700C98C60AC8}"/>
                  </a:ext>
                </a:extLst>
              </p:cNvPr>
              <p:cNvSpPr txBox="1"/>
              <p:nvPr/>
            </p:nvSpPr>
            <p:spPr>
              <a:xfrm>
                <a:off x="8418098" y="18289911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요천합류점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9AA3028-92C2-E953-FCA5-74A5E65FC037}"/>
                  </a:ext>
                </a:extLst>
              </p:cNvPr>
              <p:cNvSpPr txBox="1"/>
              <p:nvPr/>
            </p:nvSpPr>
            <p:spPr>
              <a:xfrm>
                <a:off x="7301097" y="19631271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옥과천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3F52FFE-0298-F493-2A8D-57BD2E4B681C}"/>
                  </a:ext>
                </a:extLst>
              </p:cNvPr>
              <p:cNvSpPr txBox="1"/>
              <p:nvPr/>
            </p:nvSpPr>
            <p:spPr>
              <a:xfrm>
                <a:off x="9126021" y="19691254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곡성천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CE650A6-44B1-FA6D-D64F-D3241A9680A3}"/>
                  </a:ext>
                </a:extLst>
              </p:cNvPr>
              <p:cNvSpPr txBox="1"/>
              <p:nvPr/>
            </p:nvSpPr>
            <p:spPr>
              <a:xfrm>
                <a:off x="12274238" y="18840753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서시천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C639F52-A209-ABE8-1B22-9DB8BEE23B64}"/>
                  </a:ext>
                </a:extLst>
              </p:cNvPr>
              <p:cNvSpPr txBox="1"/>
              <p:nvPr/>
            </p:nvSpPr>
            <p:spPr>
              <a:xfrm>
                <a:off x="15751604" y="18920743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화개천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F6ADA56-9E07-718F-9E69-1A39351AE81D}"/>
                  </a:ext>
                </a:extLst>
              </p:cNvPr>
              <p:cNvSpPr txBox="1"/>
              <p:nvPr/>
            </p:nvSpPr>
            <p:spPr>
              <a:xfrm>
                <a:off x="14467553" y="19964267"/>
                <a:ext cx="12426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화개천합류점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53897E9-2C8F-3869-AD16-2EB73E142F03}"/>
                  </a:ext>
                </a:extLst>
              </p:cNvPr>
              <p:cNvSpPr txBox="1"/>
              <p:nvPr/>
            </p:nvSpPr>
            <p:spPr>
              <a:xfrm>
                <a:off x="13235963" y="20519549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송정수위표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D7E8E57C-BDC5-3D01-5861-C8F2045DD1C9}"/>
                  </a:ext>
                </a:extLst>
              </p:cNvPr>
              <p:cNvSpPr txBox="1"/>
              <p:nvPr/>
            </p:nvSpPr>
            <p:spPr>
              <a:xfrm>
                <a:off x="11836409" y="21036923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구례수위표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3A40F04-3479-FBC8-39BF-C2D701B31E3E}"/>
                  </a:ext>
                </a:extLst>
              </p:cNvPr>
              <p:cNvSpPr txBox="1"/>
              <p:nvPr/>
            </p:nvSpPr>
            <p:spPr>
              <a:xfrm>
                <a:off x="10311261" y="21151957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보성강하류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B421BE22-F79D-3797-D30D-1EFEEC659113}"/>
                  </a:ext>
                </a:extLst>
              </p:cNvPr>
              <p:cNvSpPr txBox="1"/>
              <p:nvPr/>
            </p:nvSpPr>
            <p:spPr>
              <a:xfrm>
                <a:off x="8470145" y="2224607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주암댐하류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BDE239D2-D2A0-4B10-69CF-D9E22B481F6B}"/>
                  </a:ext>
                </a:extLst>
              </p:cNvPr>
              <p:cNvSpPr txBox="1"/>
              <p:nvPr/>
            </p:nvSpPr>
            <p:spPr>
              <a:xfrm>
                <a:off x="12417272" y="22472259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황전천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46F82931-5765-9956-9369-5D597EFC5517}"/>
                  </a:ext>
                </a:extLst>
              </p:cNvPr>
              <p:cNvSpPr txBox="1"/>
              <p:nvPr/>
            </p:nvSpPr>
            <p:spPr>
              <a:xfrm>
                <a:off x="16030542" y="21640658"/>
                <a:ext cx="11769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하동</a:t>
                </a:r>
                <a:r>
                  <a:rPr lang="en-US" altLang="ko-KR" sz="1400" b="1" dirty="0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수위표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00EE8BD-D7CD-20A7-EBEB-595B8DEE3227}"/>
                  </a:ext>
                </a:extLst>
              </p:cNvPr>
              <p:cNvSpPr txBox="1"/>
              <p:nvPr/>
            </p:nvSpPr>
            <p:spPr>
              <a:xfrm>
                <a:off x="17639772" y="21428578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횡천강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6738D6-4F66-B8AD-CD19-22B9870B476B}"/>
                  </a:ext>
                </a:extLst>
              </p:cNvPr>
              <p:cNvSpPr txBox="1"/>
              <p:nvPr/>
            </p:nvSpPr>
            <p:spPr>
              <a:xfrm>
                <a:off x="18796513" y="23977595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주교천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BA1E93B-6D3D-7E85-A6AE-8389305EB433}"/>
                  </a:ext>
                </a:extLst>
              </p:cNvPr>
              <p:cNvSpPr txBox="1"/>
              <p:nvPr/>
            </p:nvSpPr>
            <p:spPr>
              <a:xfrm>
                <a:off x="17206939" y="24066937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섬진강하류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9540F05-3331-5436-9B6E-01C9C6D8208B}"/>
                  </a:ext>
                </a:extLst>
              </p:cNvPr>
              <p:cNvSpPr txBox="1"/>
              <p:nvPr/>
            </p:nvSpPr>
            <p:spPr>
              <a:xfrm>
                <a:off x="3678151" y="2911127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보성강상류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F4A8109-9E18-E103-BAFD-C0F52EAE82FF}"/>
                  </a:ext>
                </a:extLst>
              </p:cNvPr>
              <p:cNvSpPr txBox="1"/>
              <p:nvPr/>
            </p:nvSpPr>
            <p:spPr>
              <a:xfrm>
                <a:off x="6647712" y="28666206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겸백수위표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83DD0C25-9A7F-F097-18E5-71DCA1149ED3}"/>
                  </a:ext>
                </a:extLst>
              </p:cNvPr>
              <p:cNvSpPr txBox="1"/>
              <p:nvPr/>
            </p:nvSpPr>
            <p:spPr>
              <a:xfrm>
                <a:off x="7348550" y="26187500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주암댐상류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77F4B09E-53B1-3810-ACC5-3E64C06C5673}"/>
                  </a:ext>
                </a:extLst>
              </p:cNvPr>
              <p:cNvSpPr txBox="1"/>
              <p:nvPr/>
            </p:nvSpPr>
            <p:spPr>
              <a:xfrm>
                <a:off x="9476406" y="25724646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송광천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9912ED5-418D-7050-7EC3-B3504C684F9E}"/>
                  </a:ext>
                </a:extLst>
              </p:cNvPr>
              <p:cNvSpPr txBox="1"/>
              <p:nvPr/>
            </p:nvSpPr>
            <p:spPr>
              <a:xfrm>
                <a:off x="7267806" y="24346648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동복천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44CE55-DD88-566C-7A4E-12D00AAD438E}"/>
                </a:ext>
              </a:extLst>
            </p:cNvPr>
            <p:cNvSpPr txBox="1"/>
            <p:nvPr/>
          </p:nvSpPr>
          <p:spPr>
            <a:xfrm>
              <a:off x="10071041" y="913124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우동천</a:t>
              </a:r>
              <a:endParaRPr lang="ko-KR" altLang="en-US" sz="12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FA30B6-3EE4-A44C-F931-FEF5B07DA134}"/>
                </a:ext>
              </a:extLst>
            </p:cNvPr>
            <p:cNvSpPr txBox="1"/>
            <p:nvPr/>
          </p:nvSpPr>
          <p:spPr>
            <a:xfrm>
              <a:off x="11365556" y="93636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정곡천</a:t>
              </a:r>
              <a:endParaRPr lang="ko-KR" altLang="en-US" sz="12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DA1D3F-A2A3-BD78-0329-DB22DA3357D8}"/>
                </a:ext>
              </a:extLst>
            </p:cNvPr>
            <p:cNvSpPr txBox="1"/>
            <p:nvPr/>
          </p:nvSpPr>
          <p:spPr>
            <a:xfrm>
              <a:off x="10832397" y="98330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세동천</a:t>
              </a:r>
              <a:endParaRPr lang="ko-KR" altLang="en-US" sz="12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C924E2-0ADE-4245-9619-CDAC1E856883}"/>
                </a:ext>
              </a:extLst>
            </p:cNvPr>
            <p:cNvSpPr txBox="1"/>
            <p:nvPr/>
          </p:nvSpPr>
          <p:spPr>
            <a:xfrm>
              <a:off x="10184810" y="96306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추동천</a:t>
              </a:r>
              <a:endParaRPr lang="ko-KR" altLang="en-US" sz="12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9C7026-F50E-26F0-8C8D-E90BFC7C8697}"/>
                </a:ext>
              </a:extLst>
            </p:cNvPr>
            <p:cNvSpPr txBox="1"/>
            <p:nvPr/>
          </p:nvSpPr>
          <p:spPr>
            <a:xfrm>
              <a:off x="9638101" y="949088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달길천</a:t>
              </a:r>
              <a:endParaRPr lang="ko-KR" altLang="en-US" sz="12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B8A1FA-4982-A3FE-F72C-5CA789E283E8}"/>
                </a:ext>
              </a:extLst>
            </p:cNvPr>
            <p:cNvSpPr txBox="1"/>
            <p:nvPr/>
          </p:nvSpPr>
          <p:spPr>
            <a:xfrm>
              <a:off x="9575081" y="1001051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회초천</a:t>
              </a:r>
              <a:endParaRPr lang="ko-KR" altLang="en-US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BB6B2A-C642-8B7B-3C6E-83D90EBCD66F}"/>
                </a:ext>
              </a:extLst>
            </p:cNvPr>
            <p:cNvSpPr txBox="1"/>
            <p:nvPr/>
          </p:nvSpPr>
          <p:spPr>
            <a:xfrm>
              <a:off x="9314935" y="1022607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상월천</a:t>
              </a:r>
              <a:endParaRPr lang="ko-KR" altLang="en-US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88402B-5DB9-E782-F584-4D6D9E8D5A9F}"/>
                </a:ext>
              </a:extLst>
            </p:cNvPr>
            <p:cNvSpPr txBox="1"/>
            <p:nvPr/>
          </p:nvSpPr>
          <p:spPr>
            <a:xfrm>
              <a:off x="10831141" y="1070889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도통천</a:t>
              </a:r>
              <a:endParaRPr lang="ko-KR" alt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E5ED1-7E01-90C2-FA1E-D050838CDB96}"/>
                </a:ext>
              </a:extLst>
            </p:cNvPr>
            <p:cNvSpPr txBox="1"/>
            <p:nvPr/>
          </p:nvSpPr>
          <p:spPr>
            <a:xfrm>
              <a:off x="10399654" y="109754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외궁천</a:t>
              </a:r>
              <a:endParaRPr lang="ko-KR" altLang="en-US" sz="1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944359-454E-FCBD-7D1B-A8214C49D464}"/>
                </a:ext>
              </a:extLst>
            </p:cNvPr>
            <p:cNvSpPr txBox="1"/>
            <p:nvPr/>
          </p:nvSpPr>
          <p:spPr>
            <a:xfrm>
              <a:off x="11399969" y="1016389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은천</a:t>
              </a:r>
              <a:endParaRPr lang="ko-KR" altLang="en-US" sz="12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A305CF-30CD-56B8-5461-020C10E49F54}"/>
                </a:ext>
              </a:extLst>
            </p:cNvPr>
            <p:cNvSpPr txBox="1"/>
            <p:nvPr/>
          </p:nvSpPr>
          <p:spPr>
            <a:xfrm>
              <a:off x="12160793" y="1045224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마치천</a:t>
              </a:r>
              <a:endParaRPr lang="ko-KR" alt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BE24BA-8B6B-0663-C109-7CEC33C1B1CF}"/>
                </a:ext>
              </a:extLst>
            </p:cNvPr>
            <p:cNvSpPr txBox="1"/>
            <p:nvPr/>
          </p:nvSpPr>
          <p:spPr>
            <a:xfrm>
              <a:off x="11256358" y="1088300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상표천</a:t>
              </a:r>
              <a:endParaRPr lang="ko-KR" altLang="en-US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41BD05-4F89-7692-F95D-D589FFC4F218}"/>
                </a:ext>
              </a:extLst>
            </p:cNvPr>
            <p:cNvSpPr txBox="1"/>
            <p:nvPr/>
          </p:nvSpPr>
          <p:spPr>
            <a:xfrm>
              <a:off x="12092625" y="1131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백운동천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BFB09D-03E8-A002-BD2F-0E7C821FAF19}"/>
                </a:ext>
              </a:extLst>
            </p:cNvPr>
            <p:cNvSpPr txBox="1"/>
            <p:nvPr/>
          </p:nvSpPr>
          <p:spPr>
            <a:xfrm>
              <a:off x="10150890" y="1141318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구신천</a:t>
              </a:r>
              <a:endParaRPr lang="ko-KR" altLang="en-US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E680F8-FB5C-545A-5AE0-997A3599BE5F}"/>
                </a:ext>
              </a:extLst>
            </p:cNvPr>
            <p:cNvSpPr txBox="1"/>
            <p:nvPr/>
          </p:nvSpPr>
          <p:spPr>
            <a:xfrm>
              <a:off x="9226601" y="112478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도장천</a:t>
              </a:r>
              <a:endParaRPr lang="ko-KR" altLang="en-US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B34421-9563-7D5D-2DA3-CD51A8256BFB}"/>
                </a:ext>
              </a:extLst>
            </p:cNvPr>
            <p:cNvSpPr txBox="1"/>
            <p:nvPr/>
          </p:nvSpPr>
          <p:spPr>
            <a:xfrm>
              <a:off x="10062698" y="1070110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섬진강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CE8098-7913-C7CA-34D8-6B86D46301B7}"/>
                </a:ext>
              </a:extLst>
            </p:cNvPr>
            <p:cNvSpPr txBox="1"/>
            <p:nvPr/>
          </p:nvSpPr>
          <p:spPr>
            <a:xfrm>
              <a:off x="9573778" y="1186844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임실천</a:t>
              </a:r>
              <a:endParaRPr lang="ko-KR" altLang="en-US" sz="12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8A3C96-F786-FDEB-F372-29FE136F8B6C}"/>
                </a:ext>
              </a:extLst>
            </p:cNvPr>
            <p:cNvSpPr txBox="1"/>
            <p:nvPr/>
          </p:nvSpPr>
          <p:spPr>
            <a:xfrm>
              <a:off x="8518374" y="112980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지장천</a:t>
              </a:r>
              <a:endParaRPr lang="ko-KR" altLang="en-US" sz="12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38930-0890-D507-6921-85724A1E598A}"/>
                </a:ext>
              </a:extLst>
            </p:cNvPr>
            <p:cNvSpPr txBox="1"/>
            <p:nvPr/>
          </p:nvSpPr>
          <p:spPr>
            <a:xfrm>
              <a:off x="8112721" y="1174237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주치천</a:t>
              </a:r>
              <a:endParaRPr lang="ko-KR" altLang="en-US" sz="12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D106C0-1945-1ED5-C2C4-EEF4282C9428}"/>
                </a:ext>
              </a:extLst>
            </p:cNvPr>
            <p:cNvSpPr txBox="1"/>
            <p:nvPr/>
          </p:nvSpPr>
          <p:spPr>
            <a:xfrm>
              <a:off x="7971108" y="111197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제목천</a:t>
              </a:r>
              <a:endParaRPr lang="ko-KR" altLang="en-US" sz="12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83A923-6BCD-AD68-EEAD-9F136B7C05A8}"/>
                </a:ext>
              </a:extLst>
            </p:cNvPr>
            <p:cNvSpPr txBox="1"/>
            <p:nvPr/>
          </p:nvSpPr>
          <p:spPr>
            <a:xfrm>
              <a:off x="7652095" y="1071312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옥녀동천</a:t>
              </a:r>
              <a:endParaRPr lang="ko-KR" altLang="en-US" sz="12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2FE04A-1FE1-462E-3BD0-D3F73AE01777}"/>
                </a:ext>
              </a:extLst>
            </p:cNvPr>
            <p:cNvSpPr txBox="1"/>
            <p:nvPr/>
          </p:nvSpPr>
          <p:spPr>
            <a:xfrm>
              <a:off x="7080735" y="1142142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서이치천</a:t>
              </a:r>
              <a:endParaRPr lang="ko-KR" altLang="en-US" sz="1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872C8A-64A7-9A31-0EE5-0DF037D54D96}"/>
                </a:ext>
              </a:extLst>
            </p:cNvPr>
            <p:cNvSpPr txBox="1"/>
            <p:nvPr/>
          </p:nvSpPr>
          <p:spPr>
            <a:xfrm>
              <a:off x="10024357" y="1231246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도인천</a:t>
              </a:r>
              <a:endParaRPr lang="ko-KR" alt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1AE146-F118-F4DF-CA5B-E86F6B8BE1CD}"/>
                </a:ext>
              </a:extLst>
            </p:cNvPr>
            <p:cNvSpPr txBox="1"/>
            <p:nvPr/>
          </p:nvSpPr>
          <p:spPr>
            <a:xfrm>
              <a:off x="9809022" y="1295965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대덕천</a:t>
              </a:r>
              <a:endParaRPr lang="ko-KR" altLang="en-US" sz="12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0A5EA7-6078-6DCC-3C86-2304BF330073}"/>
                </a:ext>
              </a:extLst>
            </p:cNvPr>
            <p:cNvSpPr txBox="1"/>
            <p:nvPr/>
          </p:nvSpPr>
          <p:spPr>
            <a:xfrm>
              <a:off x="8930345" y="128451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석보천</a:t>
              </a:r>
              <a:endParaRPr lang="ko-KR" altLang="en-US" sz="12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2B1E52-D307-5668-92BB-F169FB46C6F8}"/>
                </a:ext>
              </a:extLst>
            </p:cNvPr>
            <p:cNvSpPr txBox="1"/>
            <p:nvPr/>
          </p:nvSpPr>
          <p:spPr>
            <a:xfrm>
              <a:off x="7723258" y="1298368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점기천</a:t>
              </a:r>
              <a:endParaRPr lang="ko-KR" alt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2E9133-0693-B016-F2B5-65ADCACDAFB7}"/>
                </a:ext>
              </a:extLst>
            </p:cNvPr>
            <p:cNvSpPr txBox="1"/>
            <p:nvPr/>
          </p:nvSpPr>
          <p:spPr>
            <a:xfrm>
              <a:off x="6771760" y="132266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섬진강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47AAD1-6B8E-6167-03A1-37E9B8607238}"/>
                </a:ext>
              </a:extLst>
            </p:cNvPr>
            <p:cNvSpPr txBox="1"/>
            <p:nvPr/>
          </p:nvSpPr>
          <p:spPr>
            <a:xfrm>
              <a:off x="10735584" y="1198518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삼봉천</a:t>
              </a:r>
              <a:endParaRPr lang="ko-KR" altLang="en-US" sz="12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6272E9-3A45-DDA6-ACC9-79C16F7AB59F}"/>
                </a:ext>
              </a:extLst>
            </p:cNvPr>
            <p:cNvSpPr txBox="1"/>
            <p:nvPr/>
          </p:nvSpPr>
          <p:spPr>
            <a:xfrm>
              <a:off x="11131151" y="124174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성수천</a:t>
              </a:r>
              <a:endParaRPr lang="ko-KR" altLang="en-US" sz="12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860AFC-179F-9D39-9107-FF478374935E}"/>
                </a:ext>
              </a:extLst>
            </p:cNvPr>
            <p:cNvSpPr txBox="1"/>
            <p:nvPr/>
          </p:nvSpPr>
          <p:spPr>
            <a:xfrm>
              <a:off x="10295469" y="1268605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둔남천</a:t>
              </a:r>
              <a:endParaRPr lang="ko-KR" altLang="en-US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9230DC-8B2B-A9F1-7167-08DCE950D7AA}"/>
                </a:ext>
              </a:extLst>
            </p:cNvPr>
            <p:cNvSpPr txBox="1"/>
            <p:nvPr/>
          </p:nvSpPr>
          <p:spPr>
            <a:xfrm>
              <a:off x="10598911" y="133068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금평천</a:t>
              </a:r>
              <a:endParaRPr lang="ko-KR" alt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600A89-6B45-E92D-D5E3-0AE13BD8ECDC}"/>
                </a:ext>
              </a:extLst>
            </p:cNvPr>
            <p:cNvSpPr txBox="1"/>
            <p:nvPr/>
          </p:nvSpPr>
          <p:spPr>
            <a:xfrm>
              <a:off x="10735660" y="130913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원산천</a:t>
              </a:r>
              <a:endParaRPr lang="ko-KR" altLang="en-US" sz="12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310F18-F5A7-2EA2-78B0-E1C57F609DE9}"/>
                </a:ext>
              </a:extLst>
            </p:cNvPr>
            <p:cNvSpPr txBox="1"/>
            <p:nvPr/>
          </p:nvSpPr>
          <p:spPr>
            <a:xfrm>
              <a:off x="11256358" y="129888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초압천</a:t>
              </a:r>
              <a:endParaRPr lang="ko-KR" altLang="en-US" sz="12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F1D7B5-454C-BCCB-0B3F-007B578FA4B4}"/>
                </a:ext>
              </a:extLst>
            </p:cNvPr>
            <p:cNvSpPr txBox="1"/>
            <p:nvPr/>
          </p:nvSpPr>
          <p:spPr>
            <a:xfrm>
              <a:off x="11882691" y="1296205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동화천</a:t>
              </a:r>
              <a:endParaRPr lang="ko-KR" altLang="en-US" sz="12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76FFADF-BE01-C6F3-7F5B-AFA94E3454C1}"/>
                </a:ext>
              </a:extLst>
            </p:cNvPr>
            <p:cNvSpPr txBox="1"/>
            <p:nvPr/>
          </p:nvSpPr>
          <p:spPr>
            <a:xfrm>
              <a:off x="11642124" y="1358304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두계천</a:t>
              </a:r>
              <a:endParaRPr lang="ko-KR" altLang="en-US" sz="12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77340B-4CB2-660B-5E98-7C81896BF18E}"/>
                </a:ext>
              </a:extLst>
            </p:cNvPr>
            <p:cNvSpPr txBox="1"/>
            <p:nvPr/>
          </p:nvSpPr>
          <p:spPr>
            <a:xfrm>
              <a:off x="10844420" y="1360905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오수천</a:t>
              </a:r>
              <a:endParaRPr lang="ko-KR" altLang="en-US" sz="12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90A993D-2920-CAEC-25C5-22507117C878}"/>
                </a:ext>
              </a:extLst>
            </p:cNvPr>
            <p:cNvSpPr txBox="1"/>
            <p:nvPr/>
          </p:nvSpPr>
          <p:spPr>
            <a:xfrm>
              <a:off x="10438305" y="1379931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군평천</a:t>
              </a:r>
              <a:endParaRPr lang="ko-KR" altLang="en-US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BC4FA6-7C43-D247-899D-AC1DCFA0669D}"/>
                </a:ext>
              </a:extLst>
            </p:cNvPr>
            <p:cNvSpPr txBox="1"/>
            <p:nvPr/>
          </p:nvSpPr>
          <p:spPr>
            <a:xfrm>
              <a:off x="9590121" y="1448775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호암천</a:t>
              </a:r>
              <a:endParaRPr lang="ko-KR" altLang="en-US" sz="12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13DCFED-D077-1B06-9F10-93153F8E8AA2}"/>
                </a:ext>
              </a:extLst>
            </p:cNvPr>
            <p:cNvSpPr txBox="1"/>
            <p:nvPr/>
          </p:nvSpPr>
          <p:spPr>
            <a:xfrm>
              <a:off x="9998803" y="145890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어은천</a:t>
              </a:r>
              <a:endParaRPr lang="ko-KR" altLang="en-US" sz="12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DE89AC-9443-40C5-9099-E84070213116}"/>
                </a:ext>
              </a:extLst>
            </p:cNvPr>
            <p:cNvSpPr txBox="1"/>
            <p:nvPr/>
          </p:nvSpPr>
          <p:spPr>
            <a:xfrm>
              <a:off x="8830075" y="1455090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후곡천</a:t>
              </a:r>
              <a:endParaRPr lang="ko-KR" altLang="en-US" sz="1200" b="1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FAE300-642C-5109-E729-4E06CE921D39}"/>
                </a:ext>
              </a:extLst>
            </p:cNvPr>
            <p:cNvSpPr txBox="1"/>
            <p:nvPr/>
          </p:nvSpPr>
          <p:spPr>
            <a:xfrm>
              <a:off x="9608634" y="1510791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오수천</a:t>
              </a:r>
              <a:endParaRPr lang="ko-KR" altLang="en-US" sz="12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B6190F-A8A6-1AD3-5C8B-6DA513937C29}"/>
                </a:ext>
              </a:extLst>
            </p:cNvPr>
            <p:cNvSpPr txBox="1"/>
            <p:nvPr/>
          </p:nvSpPr>
          <p:spPr>
            <a:xfrm>
              <a:off x="10333228" y="1515868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계수천</a:t>
              </a:r>
              <a:endParaRPr lang="ko-KR" altLang="en-US" sz="12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BD5272-D306-4D90-3FA2-F25478918CFE}"/>
                </a:ext>
              </a:extLst>
            </p:cNvPr>
            <p:cNvSpPr txBox="1"/>
            <p:nvPr/>
          </p:nvSpPr>
          <p:spPr>
            <a:xfrm>
              <a:off x="10639774" y="1499401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월평천</a:t>
              </a:r>
              <a:endParaRPr lang="ko-KR" altLang="en-US" sz="12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E4A6750-C653-C789-EF7F-2777FC8AB19E}"/>
                </a:ext>
              </a:extLst>
            </p:cNvPr>
            <p:cNvSpPr txBox="1"/>
            <p:nvPr/>
          </p:nvSpPr>
          <p:spPr>
            <a:xfrm>
              <a:off x="10662135" y="1444784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수외천</a:t>
              </a:r>
              <a:endParaRPr lang="ko-KR" altLang="en-US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FF63E8-445F-2D7A-3292-ED1BFA96440B}"/>
                </a:ext>
              </a:extLst>
            </p:cNvPr>
            <p:cNvSpPr txBox="1"/>
            <p:nvPr/>
          </p:nvSpPr>
          <p:spPr>
            <a:xfrm>
              <a:off x="10992652" y="1474002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율천</a:t>
              </a:r>
              <a:endParaRPr lang="ko-KR" altLang="en-US" sz="12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F64319-019D-94C5-A924-AE2C19F2C50D}"/>
                </a:ext>
              </a:extLst>
            </p:cNvPr>
            <p:cNvSpPr txBox="1"/>
            <p:nvPr/>
          </p:nvSpPr>
          <p:spPr>
            <a:xfrm>
              <a:off x="11131150" y="1512164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매내천</a:t>
              </a:r>
              <a:endParaRPr lang="ko-KR" altLang="en-US" sz="12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C59F83D-DF4A-C835-86FD-E63075EE0D67}"/>
                </a:ext>
              </a:extLst>
            </p:cNvPr>
            <p:cNvSpPr txBox="1"/>
            <p:nvPr/>
          </p:nvSpPr>
          <p:spPr>
            <a:xfrm>
              <a:off x="11955000" y="150059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진기천</a:t>
              </a:r>
              <a:endParaRPr lang="ko-KR" altLang="en-US" sz="12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202961-2749-D56F-96C6-55EA8E9BDCCF}"/>
                </a:ext>
              </a:extLst>
            </p:cNvPr>
            <p:cNvSpPr txBox="1"/>
            <p:nvPr/>
          </p:nvSpPr>
          <p:spPr>
            <a:xfrm>
              <a:off x="11371269" y="149301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괴양천</a:t>
              </a:r>
              <a:endParaRPr lang="ko-KR" altLang="en-US" sz="12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41282AA-0660-CC4F-14E1-63AB6DA71945}"/>
                </a:ext>
              </a:extLst>
            </p:cNvPr>
            <p:cNvSpPr txBox="1"/>
            <p:nvPr/>
          </p:nvSpPr>
          <p:spPr>
            <a:xfrm>
              <a:off x="11725126" y="145881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다산천</a:t>
              </a:r>
              <a:endParaRPr lang="ko-KR" altLang="en-US" sz="12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4EB2FA-B3AF-B3F0-E3F3-61607D32CFEE}"/>
                </a:ext>
              </a:extLst>
            </p:cNvPr>
            <p:cNvSpPr txBox="1"/>
            <p:nvPr/>
          </p:nvSpPr>
          <p:spPr>
            <a:xfrm>
              <a:off x="11994098" y="1414290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도룡천</a:t>
              </a:r>
              <a:endParaRPr lang="ko-KR" altLang="en-US" sz="1200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E41BF3D-4FE0-B6A2-88D5-1912C227342C}"/>
                </a:ext>
              </a:extLst>
            </p:cNvPr>
            <p:cNvSpPr txBox="1"/>
            <p:nvPr/>
          </p:nvSpPr>
          <p:spPr>
            <a:xfrm>
              <a:off x="8770745" y="1559804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오동천</a:t>
              </a:r>
              <a:endParaRPr lang="ko-KR" altLang="en-US" sz="12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14058E3-99E0-406C-177C-2CDE2CB940D0}"/>
                </a:ext>
              </a:extLst>
            </p:cNvPr>
            <p:cNvSpPr txBox="1"/>
            <p:nvPr/>
          </p:nvSpPr>
          <p:spPr>
            <a:xfrm>
              <a:off x="13087609" y="135701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교동천</a:t>
              </a:r>
              <a:endParaRPr lang="ko-KR" altLang="en-US" sz="12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FA1990E-18BC-F12E-DB80-2E9922E914C6}"/>
                </a:ext>
              </a:extLst>
            </p:cNvPr>
            <p:cNvSpPr txBox="1"/>
            <p:nvPr/>
          </p:nvSpPr>
          <p:spPr>
            <a:xfrm>
              <a:off x="13646489" y="1311273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용림천</a:t>
              </a:r>
              <a:endParaRPr lang="ko-KR" altLang="en-US" sz="12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9224929-3337-96E4-6D86-4BEE69F7FA10}"/>
                </a:ext>
              </a:extLst>
            </p:cNvPr>
            <p:cNvSpPr txBox="1"/>
            <p:nvPr/>
          </p:nvSpPr>
          <p:spPr>
            <a:xfrm>
              <a:off x="13883731" y="135830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백운천</a:t>
              </a:r>
              <a:endParaRPr lang="ko-KR" altLang="en-US" sz="1200" b="1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81E17D7-D395-0A92-5537-3CF73E5987CA}"/>
                </a:ext>
              </a:extLst>
            </p:cNvPr>
            <p:cNvSpPr txBox="1"/>
            <p:nvPr/>
          </p:nvSpPr>
          <p:spPr>
            <a:xfrm>
              <a:off x="14071188" y="140662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두동천</a:t>
              </a:r>
              <a:endParaRPr lang="ko-KR" altLang="en-US" sz="1200" b="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5EF54C-A8DA-E7AE-F933-3CFBA25D8856}"/>
                </a:ext>
              </a:extLst>
            </p:cNvPr>
            <p:cNvSpPr txBox="1"/>
            <p:nvPr/>
          </p:nvSpPr>
          <p:spPr>
            <a:xfrm>
              <a:off x="13810358" y="1506867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유정천</a:t>
              </a:r>
              <a:endParaRPr lang="ko-KR" altLang="en-US" sz="12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32034CE-D397-6E45-B364-348187B42067}"/>
                </a:ext>
              </a:extLst>
            </p:cNvPr>
            <p:cNvSpPr txBox="1"/>
            <p:nvPr/>
          </p:nvSpPr>
          <p:spPr>
            <a:xfrm>
              <a:off x="12895280" y="1467481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대상천</a:t>
              </a:r>
              <a:endParaRPr lang="ko-KR" altLang="en-US" sz="12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A15A7A7-38D9-6799-886F-A3ABC97A72CD}"/>
                </a:ext>
              </a:extLst>
            </p:cNvPr>
            <p:cNvSpPr txBox="1"/>
            <p:nvPr/>
          </p:nvSpPr>
          <p:spPr>
            <a:xfrm>
              <a:off x="12540193" y="152464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요천</a:t>
              </a:r>
              <a:endParaRPr lang="ko-KR" altLang="en-US" sz="12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28601F0-5C02-E7D7-8E15-0D6B69DCF1F4}"/>
                </a:ext>
              </a:extLst>
            </p:cNvPr>
            <p:cNvSpPr txBox="1"/>
            <p:nvPr/>
          </p:nvSpPr>
          <p:spPr>
            <a:xfrm>
              <a:off x="12704431" y="1570274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강기천</a:t>
              </a:r>
              <a:endParaRPr lang="ko-KR" altLang="en-US" sz="12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F520C5A-628C-6BFD-2F11-B26A7F75DA8E}"/>
                </a:ext>
              </a:extLst>
            </p:cNvPr>
            <p:cNvSpPr txBox="1"/>
            <p:nvPr/>
          </p:nvSpPr>
          <p:spPr>
            <a:xfrm>
              <a:off x="11743513" y="156279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갈치천</a:t>
              </a:r>
              <a:endParaRPr lang="ko-KR" altLang="en-US" sz="1200" b="1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953B0E1-4E4B-6574-3908-555441FBB3D7}"/>
                </a:ext>
              </a:extLst>
            </p:cNvPr>
            <p:cNvSpPr txBox="1"/>
            <p:nvPr/>
          </p:nvSpPr>
          <p:spPr>
            <a:xfrm>
              <a:off x="11618689" y="159840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고죽천</a:t>
              </a:r>
              <a:endParaRPr lang="ko-KR" altLang="en-US" sz="1200" b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1B4779-3D70-6563-669C-B940E6B12D46}"/>
                </a:ext>
              </a:extLst>
            </p:cNvPr>
            <p:cNvSpPr txBox="1"/>
            <p:nvPr/>
          </p:nvSpPr>
          <p:spPr>
            <a:xfrm>
              <a:off x="12167237" y="1627563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백암천</a:t>
              </a:r>
              <a:endParaRPr lang="ko-KR" altLang="en-US" sz="12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381BBBA-0411-121F-FF3E-4AD9A69E61FE}"/>
                </a:ext>
              </a:extLst>
            </p:cNvPr>
            <p:cNvSpPr txBox="1"/>
            <p:nvPr/>
          </p:nvSpPr>
          <p:spPr>
            <a:xfrm>
              <a:off x="12776316" y="1640438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효촌천</a:t>
              </a:r>
              <a:endParaRPr lang="ko-KR" altLang="en-US" sz="12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BBC9370-D5ED-CD70-3986-16AB14225D62}"/>
                </a:ext>
              </a:extLst>
            </p:cNvPr>
            <p:cNvSpPr txBox="1"/>
            <p:nvPr/>
          </p:nvSpPr>
          <p:spPr>
            <a:xfrm>
              <a:off x="12586665" y="1691351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원천천</a:t>
              </a:r>
              <a:endParaRPr lang="ko-KR" altLang="en-US" sz="12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9C26B6B-7EF3-2124-E44A-CC75DAA68111}"/>
                </a:ext>
              </a:extLst>
            </p:cNvPr>
            <p:cNvSpPr txBox="1"/>
            <p:nvPr/>
          </p:nvSpPr>
          <p:spPr>
            <a:xfrm>
              <a:off x="11238873" y="164043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광치천</a:t>
              </a:r>
              <a:endParaRPr lang="ko-KR" altLang="en-US" sz="1200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5A58E1F-27B0-C26F-EA42-E77381B1CCD8}"/>
                </a:ext>
              </a:extLst>
            </p:cNvPr>
            <p:cNvSpPr txBox="1"/>
            <p:nvPr/>
          </p:nvSpPr>
          <p:spPr>
            <a:xfrm>
              <a:off x="11138230" y="158206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율치천</a:t>
              </a:r>
              <a:endParaRPr lang="ko-KR" altLang="en-US" sz="1200" b="1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DF83BE1-A6CE-9875-2047-D9289C66782F}"/>
                </a:ext>
              </a:extLst>
            </p:cNvPr>
            <p:cNvSpPr txBox="1"/>
            <p:nvPr/>
          </p:nvSpPr>
          <p:spPr>
            <a:xfrm>
              <a:off x="11188711" y="1615041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내척천</a:t>
              </a:r>
              <a:endParaRPr lang="ko-KR" altLang="en-US" sz="12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6409B2F-7936-A121-7BDA-DEACC0C7AAD4}"/>
                </a:ext>
              </a:extLst>
            </p:cNvPr>
            <p:cNvSpPr txBox="1"/>
            <p:nvPr/>
          </p:nvSpPr>
          <p:spPr>
            <a:xfrm>
              <a:off x="10174173" y="157804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운교천</a:t>
              </a:r>
              <a:endParaRPr lang="ko-KR" altLang="en-US" sz="12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DAA54A-01D9-52E6-4515-FA330123BA86}"/>
                </a:ext>
              </a:extLst>
            </p:cNvPr>
            <p:cNvSpPr txBox="1"/>
            <p:nvPr/>
          </p:nvSpPr>
          <p:spPr>
            <a:xfrm>
              <a:off x="10311261" y="1622540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옥률천</a:t>
              </a:r>
              <a:endParaRPr lang="ko-KR" altLang="en-US" sz="1200" b="1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7E5DF91-9F7E-7BC7-E52D-9A21BD9C270A}"/>
                </a:ext>
              </a:extLst>
            </p:cNvPr>
            <p:cNvSpPr txBox="1"/>
            <p:nvPr/>
          </p:nvSpPr>
          <p:spPr>
            <a:xfrm>
              <a:off x="10582333" y="1713988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요천</a:t>
              </a:r>
              <a:endParaRPr lang="ko-KR" altLang="en-US" sz="1200" b="1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B307292-FCCC-9632-7E6F-D3709B5879B2}"/>
                </a:ext>
              </a:extLst>
            </p:cNvPr>
            <p:cNvSpPr txBox="1"/>
            <p:nvPr/>
          </p:nvSpPr>
          <p:spPr>
            <a:xfrm>
              <a:off x="10065803" y="172046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대곡천</a:t>
              </a:r>
              <a:endParaRPr lang="ko-KR" altLang="en-US" sz="1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8DD40B4-D3C8-234B-CB29-9443EED6BAFA}"/>
                </a:ext>
              </a:extLst>
            </p:cNvPr>
            <p:cNvSpPr txBox="1"/>
            <p:nvPr/>
          </p:nvSpPr>
          <p:spPr>
            <a:xfrm>
              <a:off x="10790165" y="1730514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장구천</a:t>
              </a:r>
              <a:endParaRPr lang="ko-KR" altLang="en-US" sz="12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EF858D8-7F3D-DEAB-0E23-7BFEAB859503}"/>
                </a:ext>
              </a:extLst>
            </p:cNvPr>
            <p:cNvSpPr txBox="1"/>
            <p:nvPr/>
          </p:nvSpPr>
          <p:spPr>
            <a:xfrm>
              <a:off x="10333228" y="1741909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송내천</a:t>
              </a:r>
              <a:endParaRPr lang="ko-KR" altLang="en-US" sz="12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DA71F96-DCBC-33A1-2341-79D1AB4BB6F1}"/>
                </a:ext>
              </a:extLst>
            </p:cNvPr>
            <p:cNvSpPr txBox="1"/>
            <p:nvPr/>
          </p:nvSpPr>
          <p:spPr>
            <a:xfrm>
              <a:off x="9547057" y="171887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풍촌천</a:t>
              </a:r>
              <a:endParaRPr lang="ko-KR" altLang="en-US" sz="1200" b="1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B02734C6-DF61-165C-8911-3A2BB0D6C8BE}"/>
                </a:ext>
              </a:extLst>
            </p:cNvPr>
            <p:cNvSpPr txBox="1"/>
            <p:nvPr/>
          </p:nvSpPr>
          <p:spPr>
            <a:xfrm>
              <a:off x="11315980" y="1774529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수지천</a:t>
              </a:r>
              <a:endParaRPr lang="ko-KR" altLang="en-US" sz="12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9F1F694-3A90-6F2F-94C0-1FCD76762D3A}"/>
                </a:ext>
              </a:extLst>
            </p:cNvPr>
            <p:cNvSpPr txBox="1"/>
            <p:nvPr/>
          </p:nvSpPr>
          <p:spPr>
            <a:xfrm>
              <a:off x="10608177" y="1796031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남창천</a:t>
              </a:r>
              <a:endParaRPr lang="ko-KR" altLang="en-US" sz="12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05937CFD-E46B-D2AA-EAF3-B9045A8D3B90}"/>
                </a:ext>
              </a:extLst>
            </p:cNvPr>
            <p:cNvSpPr txBox="1"/>
            <p:nvPr/>
          </p:nvSpPr>
          <p:spPr>
            <a:xfrm>
              <a:off x="10667954" y="1845649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뇌죽천</a:t>
              </a:r>
              <a:endParaRPr lang="ko-KR" altLang="en-US" sz="12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0698AB1-B882-0836-92FF-7F2C7BE2D20D}"/>
                </a:ext>
              </a:extLst>
            </p:cNvPr>
            <p:cNvSpPr txBox="1"/>
            <p:nvPr/>
          </p:nvSpPr>
          <p:spPr>
            <a:xfrm>
              <a:off x="9607332" y="18674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신기천</a:t>
              </a:r>
              <a:endParaRPr lang="ko-KR" altLang="en-US" sz="1200" b="1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1226D5DE-B9EC-50AB-7E32-F26888694660}"/>
                </a:ext>
              </a:extLst>
            </p:cNvPr>
            <p:cNvSpPr txBox="1"/>
            <p:nvPr/>
          </p:nvSpPr>
          <p:spPr>
            <a:xfrm>
              <a:off x="10807984" y="189515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고달천</a:t>
              </a:r>
              <a:endParaRPr lang="ko-KR" altLang="en-US" sz="1200" b="1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23E1D5C-EE66-43BF-4525-F8260AA95BD2}"/>
                </a:ext>
              </a:extLst>
            </p:cNvPr>
            <p:cNvSpPr txBox="1"/>
            <p:nvPr/>
          </p:nvSpPr>
          <p:spPr>
            <a:xfrm>
              <a:off x="9590120" y="1890263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학장천</a:t>
              </a:r>
              <a:endParaRPr lang="ko-KR" altLang="en-US" sz="1200" b="1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777B4D-8424-2C1D-D42C-7370CDB0A730}"/>
                </a:ext>
              </a:extLst>
            </p:cNvPr>
            <p:cNvSpPr txBox="1"/>
            <p:nvPr/>
          </p:nvSpPr>
          <p:spPr>
            <a:xfrm>
              <a:off x="9958368" y="190944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곡성천</a:t>
              </a:r>
              <a:endParaRPr lang="ko-KR" altLang="en-US" sz="1200" b="1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C8451C6-E4BE-988E-1850-9F20746CF531}"/>
                </a:ext>
              </a:extLst>
            </p:cNvPr>
            <p:cNvSpPr txBox="1"/>
            <p:nvPr/>
          </p:nvSpPr>
          <p:spPr>
            <a:xfrm>
              <a:off x="9284166" y="1910708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죽동천</a:t>
              </a:r>
              <a:endParaRPr lang="ko-KR" altLang="en-US" sz="1200" b="1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502C3B0-38FF-1B54-1109-6837E212EC2E}"/>
                </a:ext>
              </a:extLst>
            </p:cNvPr>
            <p:cNvSpPr txBox="1"/>
            <p:nvPr/>
          </p:nvSpPr>
          <p:spPr>
            <a:xfrm>
              <a:off x="9450168" y="2003314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명산천</a:t>
              </a:r>
              <a:endParaRPr lang="ko-KR" altLang="en-US" sz="1200" b="1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AE954EA-2CAA-3B46-3398-D5989EAC5CCC}"/>
                </a:ext>
              </a:extLst>
            </p:cNvPr>
            <p:cNvSpPr txBox="1"/>
            <p:nvPr/>
          </p:nvSpPr>
          <p:spPr>
            <a:xfrm>
              <a:off x="10046600" y="198412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미산천</a:t>
              </a:r>
              <a:endParaRPr lang="ko-KR" altLang="en-US" sz="1200" b="1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59F0DAE-EA35-4EF7-77DE-F1EBBF828910}"/>
                </a:ext>
              </a:extLst>
            </p:cNvPr>
            <p:cNvSpPr txBox="1"/>
            <p:nvPr/>
          </p:nvSpPr>
          <p:spPr>
            <a:xfrm>
              <a:off x="9701722" y="1959939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오곡천</a:t>
              </a:r>
              <a:endParaRPr lang="ko-KR" altLang="en-US" sz="1200" b="1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291E515-477B-56FB-8CCB-F616053D5E09}"/>
                </a:ext>
              </a:extLst>
            </p:cNvPr>
            <p:cNvSpPr txBox="1"/>
            <p:nvPr/>
          </p:nvSpPr>
          <p:spPr>
            <a:xfrm>
              <a:off x="10376386" y="1925596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섬진강</a:t>
              </a:r>
              <a:endParaRPr lang="ko-KR" altLang="en-US" sz="1200" b="1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AAEC624-2D83-CB46-6E4C-497E78A04BD7}"/>
                </a:ext>
              </a:extLst>
            </p:cNvPr>
            <p:cNvSpPr txBox="1"/>
            <p:nvPr/>
          </p:nvSpPr>
          <p:spPr>
            <a:xfrm>
              <a:off x="10438305" y="1961091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침곡천</a:t>
              </a:r>
              <a:endParaRPr lang="ko-KR" altLang="en-US" sz="1200" b="1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3D8A06E-2DF9-AF87-0F30-E7AB30CD15E3}"/>
                </a:ext>
              </a:extLst>
            </p:cNvPr>
            <p:cNvSpPr txBox="1"/>
            <p:nvPr/>
          </p:nvSpPr>
          <p:spPr>
            <a:xfrm>
              <a:off x="11202331" y="1947039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두가천</a:t>
              </a:r>
              <a:endParaRPr lang="ko-KR" altLang="en-US" sz="1200" b="1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004830F-EBD7-C704-16A3-179B7A2301F9}"/>
                </a:ext>
              </a:extLst>
            </p:cNvPr>
            <p:cNvSpPr txBox="1"/>
            <p:nvPr/>
          </p:nvSpPr>
          <p:spPr>
            <a:xfrm>
              <a:off x="10629917" y="2002822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송정천</a:t>
              </a:r>
              <a:endParaRPr lang="ko-KR" altLang="en-US" sz="1200" b="1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C3E7756-7485-419C-C8DE-4188F5C4EE7D}"/>
                </a:ext>
              </a:extLst>
            </p:cNvPr>
            <p:cNvSpPr txBox="1"/>
            <p:nvPr/>
          </p:nvSpPr>
          <p:spPr>
            <a:xfrm>
              <a:off x="10654579" y="2036745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봉조천</a:t>
              </a:r>
              <a:endParaRPr lang="ko-KR" altLang="en-US" sz="12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04E44C1-102C-B4BA-604C-1DDFB1E2BCA7}"/>
                </a:ext>
              </a:extLst>
            </p:cNvPr>
            <p:cNvSpPr txBox="1"/>
            <p:nvPr/>
          </p:nvSpPr>
          <p:spPr>
            <a:xfrm>
              <a:off x="12184414" y="1718079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송치천</a:t>
              </a:r>
              <a:endParaRPr lang="ko-KR" altLang="en-US" sz="1200" b="1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C3F0BEE-6DA8-D351-E2A6-1E61CB9A12A4}"/>
                </a:ext>
              </a:extLst>
            </p:cNvPr>
            <p:cNvSpPr txBox="1"/>
            <p:nvPr/>
          </p:nvSpPr>
          <p:spPr>
            <a:xfrm>
              <a:off x="11670494" y="170290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주촌천</a:t>
              </a:r>
              <a:endParaRPr lang="ko-KR" altLang="en-US" sz="1200" b="1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3749FA3-7D5B-EA14-F679-83FD9BD8A964}"/>
                </a:ext>
              </a:extLst>
            </p:cNvPr>
            <p:cNvSpPr txBox="1"/>
            <p:nvPr/>
          </p:nvSpPr>
          <p:spPr>
            <a:xfrm>
              <a:off x="12235685" y="1772540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대두천</a:t>
              </a:r>
              <a:endParaRPr lang="ko-KR" altLang="en-US" sz="1200" b="1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73C2A21-381A-5E32-D60E-7447D30D893A}"/>
                </a:ext>
              </a:extLst>
            </p:cNvPr>
            <p:cNvSpPr txBox="1"/>
            <p:nvPr/>
          </p:nvSpPr>
          <p:spPr>
            <a:xfrm>
              <a:off x="12235685" y="1815551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수락천</a:t>
              </a:r>
              <a:endParaRPr lang="ko-KR" altLang="en-US" sz="1200" b="1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9A12A6C8-B1FF-6BD5-A5FC-4148071F4FD3}"/>
                </a:ext>
              </a:extLst>
            </p:cNvPr>
            <p:cNvSpPr txBox="1"/>
            <p:nvPr/>
          </p:nvSpPr>
          <p:spPr>
            <a:xfrm>
              <a:off x="13008173" y="1776843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용추천</a:t>
              </a:r>
              <a:endParaRPr lang="ko-KR" altLang="en-US" sz="12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B513487-49DE-F52C-C097-AEF99AA041BF}"/>
                </a:ext>
              </a:extLst>
            </p:cNvPr>
            <p:cNvSpPr txBox="1"/>
            <p:nvPr/>
          </p:nvSpPr>
          <p:spPr>
            <a:xfrm>
              <a:off x="12986557" y="1840631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무동천</a:t>
              </a:r>
              <a:endParaRPr lang="ko-KR" altLang="en-US" sz="1200" b="1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B24AECE-7903-8048-4FF2-1BBD7C301190}"/>
                </a:ext>
              </a:extLst>
            </p:cNvPr>
            <p:cNvSpPr txBox="1"/>
            <p:nvPr/>
          </p:nvSpPr>
          <p:spPr>
            <a:xfrm>
              <a:off x="11643508" y="1863720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무은천</a:t>
              </a:r>
              <a:endParaRPr lang="ko-KR" altLang="en-US" sz="1200" b="1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8FF94EA-8DBE-24B6-5410-F21C1134341C}"/>
                </a:ext>
              </a:extLst>
            </p:cNvPr>
            <p:cNvSpPr txBox="1"/>
            <p:nvPr/>
          </p:nvSpPr>
          <p:spPr>
            <a:xfrm>
              <a:off x="11627907" y="1901757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둔기천</a:t>
              </a:r>
              <a:endParaRPr lang="ko-KR" altLang="en-US" sz="1200" b="1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280C8DE-89D4-7CB3-484E-63227D037FB9}"/>
                </a:ext>
              </a:extLst>
            </p:cNvPr>
            <p:cNvSpPr txBox="1"/>
            <p:nvPr/>
          </p:nvSpPr>
          <p:spPr>
            <a:xfrm>
              <a:off x="12778255" y="191882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천은천</a:t>
              </a:r>
              <a:endParaRPr lang="ko-KR" altLang="en-US" sz="1200" b="1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7E39A0F-4B1F-CD5A-2B52-2C17C91C71EE}"/>
                </a:ext>
              </a:extLst>
            </p:cNvPr>
            <p:cNvSpPr txBox="1"/>
            <p:nvPr/>
          </p:nvSpPr>
          <p:spPr>
            <a:xfrm>
              <a:off x="11748195" y="193882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죽정천</a:t>
              </a:r>
              <a:endParaRPr lang="ko-KR" altLang="en-US" sz="1200" b="1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54EEBD77-DFD6-4A69-933B-DD916042AAA3}"/>
                </a:ext>
              </a:extLst>
            </p:cNvPr>
            <p:cNvSpPr txBox="1"/>
            <p:nvPr/>
          </p:nvSpPr>
          <p:spPr>
            <a:xfrm>
              <a:off x="11828683" y="198179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용정천</a:t>
              </a:r>
              <a:endParaRPr lang="ko-KR" altLang="en-US" sz="1200" b="1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7343CC5-52CC-C01C-2F5B-84F5EC5629DD}"/>
                </a:ext>
              </a:extLst>
            </p:cNvPr>
            <p:cNvSpPr txBox="1"/>
            <p:nvPr/>
          </p:nvSpPr>
          <p:spPr>
            <a:xfrm>
              <a:off x="12381265" y="198365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서시천</a:t>
              </a:r>
              <a:endParaRPr lang="ko-KR" altLang="en-US" sz="1200" b="1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47DCDACF-DC54-D82A-3133-49B0EB4AF6F2}"/>
                </a:ext>
              </a:extLst>
            </p:cNvPr>
            <p:cNvSpPr txBox="1"/>
            <p:nvPr/>
          </p:nvSpPr>
          <p:spPr>
            <a:xfrm>
              <a:off x="13199758" y="1942675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마산천</a:t>
              </a:r>
              <a:endParaRPr lang="ko-KR" altLang="en-US" sz="1200" b="1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948F111-392D-4585-A2FC-733512B138A2}"/>
                </a:ext>
              </a:extLst>
            </p:cNvPr>
            <p:cNvSpPr txBox="1"/>
            <p:nvPr/>
          </p:nvSpPr>
          <p:spPr>
            <a:xfrm>
              <a:off x="13105706" y="202167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광평천</a:t>
              </a:r>
              <a:endParaRPr lang="ko-KR" altLang="en-US" sz="1200" b="1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FC60366D-298D-8C7D-9702-2D6B98CEE04D}"/>
                </a:ext>
              </a:extLst>
            </p:cNvPr>
            <p:cNvSpPr txBox="1"/>
            <p:nvPr/>
          </p:nvSpPr>
          <p:spPr>
            <a:xfrm>
              <a:off x="13709831" y="196941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토지천</a:t>
              </a:r>
              <a:endParaRPr lang="ko-KR" altLang="en-US" sz="1200" b="1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8D1B784A-2492-D8A1-2FF5-DB4F96156912}"/>
                </a:ext>
              </a:extLst>
            </p:cNvPr>
            <p:cNvSpPr txBox="1"/>
            <p:nvPr/>
          </p:nvSpPr>
          <p:spPr>
            <a:xfrm>
              <a:off x="13719865" y="2023599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구산천</a:t>
              </a:r>
              <a:endParaRPr lang="ko-KR" altLang="en-US" sz="1200" b="1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958142D9-AEAC-9D78-E3E6-79B9560B60D7}"/>
                </a:ext>
              </a:extLst>
            </p:cNvPr>
            <p:cNvSpPr txBox="1"/>
            <p:nvPr/>
          </p:nvSpPr>
          <p:spPr>
            <a:xfrm>
              <a:off x="12066678" y="201702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백연천</a:t>
              </a:r>
              <a:endParaRPr lang="ko-KR" altLang="en-US" sz="1200" b="1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46F5FBD-F2C6-A595-CEF2-5110ED6228C5}"/>
                </a:ext>
              </a:extLst>
            </p:cNvPr>
            <p:cNvSpPr txBox="1"/>
            <p:nvPr/>
          </p:nvSpPr>
          <p:spPr>
            <a:xfrm>
              <a:off x="12400788" y="206555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산정천</a:t>
              </a:r>
              <a:endParaRPr lang="ko-KR" altLang="en-US" sz="12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1F374B5-6793-BB93-9DE9-CF47699423B6}"/>
                </a:ext>
              </a:extLst>
            </p:cNvPr>
            <p:cNvSpPr txBox="1"/>
            <p:nvPr/>
          </p:nvSpPr>
          <p:spPr>
            <a:xfrm>
              <a:off x="11983201" y="2077740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동막천</a:t>
              </a:r>
              <a:endParaRPr lang="ko-KR" altLang="en-US" sz="12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B1DF799C-BCBC-360B-DF89-81ED45A904A4}"/>
                </a:ext>
              </a:extLst>
            </p:cNvPr>
            <p:cNvSpPr txBox="1"/>
            <p:nvPr/>
          </p:nvSpPr>
          <p:spPr>
            <a:xfrm>
              <a:off x="12029154" y="2138643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봉두천</a:t>
              </a:r>
              <a:endParaRPr lang="ko-KR" altLang="en-US" sz="12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81E87C-CA2B-70DE-16C7-BC533C203251}"/>
                </a:ext>
              </a:extLst>
            </p:cNvPr>
            <p:cNvSpPr txBox="1"/>
            <p:nvPr/>
          </p:nvSpPr>
          <p:spPr>
            <a:xfrm>
              <a:off x="11400924" y="211863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하한천</a:t>
              </a:r>
              <a:endParaRPr lang="ko-KR" altLang="en-US" sz="1200" b="1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1C4D082-ECB3-F704-315F-D48AD25CEE04}"/>
                </a:ext>
              </a:extLst>
            </p:cNvPr>
            <p:cNvSpPr txBox="1"/>
            <p:nvPr/>
          </p:nvSpPr>
          <p:spPr>
            <a:xfrm>
              <a:off x="10865545" y="205574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보성천</a:t>
              </a:r>
              <a:endParaRPr lang="ko-KR" altLang="en-US" sz="1200" b="1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5856ECA-0810-34D8-C710-5A4B37571F52}"/>
                </a:ext>
              </a:extLst>
            </p:cNvPr>
            <p:cNvSpPr txBox="1"/>
            <p:nvPr/>
          </p:nvSpPr>
          <p:spPr>
            <a:xfrm>
              <a:off x="14473299" y="1913710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당치천</a:t>
              </a:r>
              <a:endParaRPr lang="ko-KR" altLang="en-US" sz="1200" b="1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B0A0893E-1B60-4ED8-7FAB-941F3865FF04}"/>
                </a:ext>
              </a:extLst>
            </p:cNvPr>
            <p:cNvSpPr txBox="1"/>
            <p:nvPr/>
          </p:nvSpPr>
          <p:spPr>
            <a:xfrm>
              <a:off x="14597257" y="1946089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내서천</a:t>
              </a:r>
              <a:endParaRPr lang="ko-KR" altLang="en-US" sz="1200" b="1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896AAC0-9E93-F84C-CC09-A7E8256F3535}"/>
                </a:ext>
              </a:extLst>
            </p:cNvPr>
            <p:cNvSpPr txBox="1"/>
            <p:nvPr/>
          </p:nvSpPr>
          <p:spPr>
            <a:xfrm>
              <a:off x="14551103" y="1973789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연곡천</a:t>
              </a:r>
              <a:endParaRPr lang="ko-KR" altLang="en-US" sz="1200" b="1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D17A10C-E598-F7D4-9841-BF29032AC484}"/>
                </a:ext>
              </a:extLst>
            </p:cNvPr>
            <p:cNvSpPr txBox="1"/>
            <p:nvPr/>
          </p:nvSpPr>
          <p:spPr>
            <a:xfrm>
              <a:off x="14659006" y="2053037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백운천</a:t>
              </a:r>
              <a:endParaRPr lang="ko-KR" altLang="en-US" sz="1200" b="1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AAADB980-E694-8E09-8907-BE459558BFC0}"/>
                </a:ext>
              </a:extLst>
            </p:cNvPr>
            <p:cNvSpPr txBox="1"/>
            <p:nvPr/>
          </p:nvSpPr>
          <p:spPr>
            <a:xfrm>
              <a:off x="14379949" y="207118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한수천</a:t>
              </a:r>
              <a:endParaRPr lang="ko-KR" altLang="en-US" sz="1200" b="1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77FF352-C5AF-AE92-30B7-B220F04EDDC2}"/>
                </a:ext>
              </a:extLst>
            </p:cNvPr>
            <p:cNvSpPr txBox="1"/>
            <p:nvPr/>
          </p:nvSpPr>
          <p:spPr>
            <a:xfrm>
              <a:off x="14076543" y="210261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흥대천</a:t>
              </a:r>
              <a:endParaRPr lang="ko-KR" altLang="en-US" sz="1200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995B6E3-A765-C664-3315-C5C712702B49}"/>
                </a:ext>
              </a:extLst>
            </p:cNvPr>
            <p:cNvSpPr txBox="1"/>
            <p:nvPr/>
          </p:nvSpPr>
          <p:spPr>
            <a:xfrm>
              <a:off x="13467504" y="209789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금정천</a:t>
              </a:r>
              <a:endParaRPr lang="ko-KR" altLang="en-US" sz="1200" b="1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82E78FD-D52C-2DA9-F6DA-F06ABEC10C24}"/>
                </a:ext>
              </a:extLst>
            </p:cNvPr>
            <p:cNvSpPr txBox="1"/>
            <p:nvPr/>
          </p:nvSpPr>
          <p:spPr>
            <a:xfrm>
              <a:off x="13130929" y="2123004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중산천</a:t>
              </a:r>
              <a:endParaRPr lang="ko-KR" altLang="en-US" sz="1200" b="1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A15EA0C-4439-ACB1-D367-892910ECB069}"/>
                </a:ext>
              </a:extLst>
            </p:cNvPr>
            <p:cNvSpPr txBox="1"/>
            <p:nvPr/>
          </p:nvSpPr>
          <p:spPr>
            <a:xfrm>
              <a:off x="13818922" y="212350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간문천</a:t>
              </a:r>
              <a:endParaRPr lang="ko-KR" altLang="en-US" sz="1200" b="1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5933A56-DECB-8100-3456-0F71924C6D78}"/>
                </a:ext>
              </a:extLst>
            </p:cNvPr>
            <p:cNvSpPr txBox="1"/>
            <p:nvPr/>
          </p:nvSpPr>
          <p:spPr>
            <a:xfrm>
              <a:off x="14402435" y="2147773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수평천</a:t>
              </a:r>
              <a:endParaRPr lang="ko-KR" altLang="en-US" sz="1200" b="1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C91BAED-F475-F3F0-2188-AA7A1851A36F}"/>
                </a:ext>
              </a:extLst>
            </p:cNvPr>
            <p:cNvSpPr txBox="1"/>
            <p:nvPr/>
          </p:nvSpPr>
          <p:spPr>
            <a:xfrm>
              <a:off x="13580318" y="215338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삼산천</a:t>
              </a:r>
              <a:endParaRPr lang="ko-KR" altLang="en-US" sz="1200" b="1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77150F0-8810-88F3-34AE-62912373A54B}"/>
                </a:ext>
              </a:extLst>
            </p:cNvPr>
            <p:cNvSpPr txBox="1"/>
            <p:nvPr/>
          </p:nvSpPr>
          <p:spPr>
            <a:xfrm>
              <a:off x="14209963" y="218588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효곡천</a:t>
              </a:r>
              <a:endParaRPr lang="ko-KR" altLang="en-US" sz="1200" b="1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89EB029-0F70-A7DF-2F83-658D183A4990}"/>
                </a:ext>
              </a:extLst>
            </p:cNvPr>
            <p:cNvSpPr txBox="1"/>
            <p:nvPr/>
          </p:nvSpPr>
          <p:spPr>
            <a:xfrm>
              <a:off x="13973793" y="222105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금산천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16A6EED1-6328-B8E9-A01B-6FAA0171AB8D}"/>
                </a:ext>
              </a:extLst>
            </p:cNvPr>
            <p:cNvSpPr txBox="1"/>
            <p:nvPr/>
          </p:nvSpPr>
          <p:spPr>
            <a:xfrm>
              <a:off x="12335579" y="222391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황전천</a:t>
              </a:r>
              <a:endParaRPr lang="ko-KR" altLang="en-US" sz="1200" b="1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F311EA65-FE6D-CD98-CBC1-8939181CA0C6}"/>
                </a:ext>
              </a:extLst>
            </p:cNvPr>
            <p:cNvSpPr txBox="1"/>
            <p:nvPr/>
          </p:nvSpPr>
          <p:spPr>
            <a:xfrm>
              <a:off x="12173785" y="217649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봉덕천</a:t>
              </a:r>
              <a:endParaRPr lang="ko-KR" altLang="en-US" sz="1200" b="1" dirty="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7C7CF69-1743-08F1-EDB3-EB3E4FA69837}"/>
                </a:ext>
              </a:extLst>
            </p:cNvPr>
            <p:cNvSpPr txBox="1"/>
            <p:nvPr/>
          </p:nvSpPr>
          <p:spPr>
            <a:xfrm>
              <a:off x="12813568" y="2218517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회룡천</a:t>
              </a:r>
              <a:endParaRPr lang="ko-KR" altLang="en-US" sz="1200" b="1" dirty="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F547CB5-051F-9FF7-EA44-A0B29203154A}"/>
                </a:ext>
              </a:extLst>
            </p:cNvPr>
            <p:cNvSpPr txBox="1"/>
            <p:nvPr/>
          </p:nvSpPr>
          <p:spPr>
            <a:xfrm>
              <a:off x="12956102" y="226815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용전천</a:t>
              </a:r>
              <a:endParaRPr lang="ko-KR" altLang="en-US" sz="1200" b="1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0A73783-E764-D9CC-6724-7E43EB4A0D82}"/>
                </a:ext>
              </a:extLst>
            </p:cNvPr>
            <p:cNvSpPr txBox="1"/>
            <p:nvPr/>
          </p:nvSpPr>
          <p:spPr>
            <a:xfrm>
              <a:off x="13412151" y="2253692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덕림천</a:t>
              </a:r>
              <a:endParaRPr lang="ko-KR" altLang="en-US" sz="1200" b="1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E1CD5FE-D165-BF3F-C93A-12E2BA67D0A4}"/>
                </a:ext>
              </a:extLst>
            </p:cNvPr>
            <p:cNvSpPr txBox="1"/>
            <p:nvPr/>
          </p:nvSpPr>
          <p:spPr>
            <a:xfrm>
              <a:off x="12656529" y="2322346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죽전천</a:t>
              </a:r>
              <a:endParaRPr lang="ko-KR" altLang="en-US" sz="1200" b="1" dirty="0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3EA02A0-7A69-E310-CDBB-8387656CE4B6}"/>
                </a:ext>
              </a:extLst>
            </p:cNvPr>
            <p:cNvSpPr txBox="1"/>
            <p:nvPr/>
          </p:nvSpPr>
          <p:spPr>
            <a:xfrm>
              <a:off x="12274238" y="2280390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평촌천</a:t>
              </a:r>
              <a:endParaRPr lang="ko-KR" altLang="en-US" sz="1200" b="1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BB4E614-8729-6748-C3E9-2F7822D87085}"/>
                </a:ext>
              </a:extLst>
            </p:cNvPr>
            <p:cNvSpPr txBox="1"/>
            <p:nvPr/>
          </p:nvSpPr>
          <p:spPr>
            <a:xfrm>
              <a:off x="11704655" y="2294391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계월천</a:t>
              </a:r>
              <a:endParaRPr lang="ko-KR" altLang="en-US" sz="1200" b="1" dirty="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3E7FA98-8883-F71E-0C2C-79314B3806C2}"/>
                </a:ext>
              </a:extLst>
            </p:cNvPr>
            <p:cNvSpPr txBox="1"/>
            <p:nvPr/>
          </p:nvSpPr>
          <p:spPr>
            <a:xfrm>
              <a:off x="11505236" y="223475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월용천</a:t>
              </a:r>
              <a:endParaRPr lang="ko-KR" altLang="en-US" sz="1200" b="1" dirty="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184C868-1432-AA3B-9B22-E3FB341F0CD9}"/>
                </a:ext>
              </a:extLst>
            </p:cNvPr>
            <p:cNvSpPr txBox="1"/>
            <p:nvPr/>
          </p:nvSpPr>
          <p:spPr>
            <a:xfrm>
              <a:off x="11734110" y="220251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죽산천</a:t>
              </a:r>
              <a:endParaRPr lang="ko-KR" altLang="en-US" sz="1200" b="1" dirty="0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A38FA161-6DE8-F5C4-CBFB-90FA1C71E188}"/>
                </a:ext>
              </a:extLst>
            </p:cNvPr>
            <p:cNvSpPr txBox="1"/>
            <p:nvPr/>
          </p:nvSpPr>
          <p:spPr>
            <a:xfrm>
              <a:off x="15153248" y="1918543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범왕천</a:t>
              </a:r>
              <a:endParaRPr lang="ko-KR" altLang="en-US" sz="1200" b="1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B63B40B-DA40-9842-3C73-24146A0AC3CA}"/>
                </a:ext>
              </a:extLst>
            </p:cNvPr>
            <p:cNvSpPr txBox="1"/>
            <p:nvPr/>
          </p:nvSpPr>
          <p:spPr>
            <a:xfrm>
              <a:off x="15905105" y="1999504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대비천</a:t>
              </a:r>
              <a:endParaRPr lang="ko-KR" altLang="en-US" sz="1200" b="1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6009541-C930-A2A3-DAE9-45F9F5569762}"/>
                </a:ext>
              </a:extLst>
            </p:cNvPr>
            <p:cNvSpPr txBox="1"/>
            <p:nvPr/>
          </p:nvSpPr>
          <p:spPr>
            <a:xfrm>
              <a:off x="15476413" y="2035835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화개천</a:t>
              </a:r>
              <a:endParaRPr lang="ko-KR" altLang="en-US" sz="1200" b="1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CE3FB93-DF3D-043C-4233-291D86DEDF5A}"/>
                </a:ext>
              </a:extLst>
            </p:cNvPr>
            <p:cNvSpPr txBox="1"/>
            <p:nvPr/>
          </p:nvSpPr>
          <p:spPr>
            <a:xfrm>
              <a:off x="15054018" y="2122463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중대천</a:t>
              </a:r>
              <a:endParaRPr lang="ko-KR" altLang="en-US" sz="1200" b="1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119E0E5-2B2E-0678-61BC-D1F8A0FA6A80}"/>
                </a:ext>
              </a:extLst>
            </p:cNvPr>
            <p:cNvSpPr txBox="1"/>
            <p:nvPr/>
          </p:nvSpPr>
          <p:spPr>
            <a:xfrm>
              <a:off x="15816411" y="2109154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신기천</a:t>
              </a:r>
              <a:endParaRPr lang="ko-KR" altLang="en-US" sz="1200" b="1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5992FB3-73D0-4FCF-5CE5-2DA25A80D4AE}"/>
                </a:ext>
              </a:extLst>
            </p:cNvPr>
            <p:cNvSpPr txBox="1"/>
            <p:nvPr/>
          </p:nvSpPr>
          <p:spPr>
            <a:xfrm>
              <a:off x="15873350" y="214255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섬진강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9160F428-8B80-5693-8638-048529F35EC2}"/>
                </a:ext>
              </a:extLst>
            </p:cNvPr>
            <p:cNvSpPr txBox="1"/>
            <p:nvPr/>
          </p:nvSpPr>
          <p:spPr>
            <a:xfrm>
              <a:off x="16783055" y="210816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노전천</a:t>
              </a:r>
              <a:endParaRPr lang="ko-KR" altLang="en-US" sz="12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56B9EB4-E0B7-3E2E-3C44-8BEA4F9B9178}"/>
                </a:ext>
              </a:extLst>
            </p:cNvPr>
            <p:cNvSpPr txBox="1"/>
            <p:nvPr/>
          </p:nvSpPr>
          <p:spPr>
            <a:xfrm>
              <a:off x="16671011" y="2142555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악양천</a:t>
              </a:r>
              <a:endParaRPr lang="ko-KR" altLang="en-US" sz="12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59D7113-F729-CA03-4509-0E1279AFFA42}"/>
                </a:ext>
              </a:extLst>
            </p:cNvPr>
            <p:cNvSpPr txBox="1"/>
            <p:nvPr/>
          </p:nvSpPr>
          <p:spPr>
            <a:xfrm>
              <a:off x="16487612" y="2186731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하덕천</a:t>
              </a:r>
              <a:endParaRPr lang="ko-KR" altLang="en-US" sz="1200" b="1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F0C1AF4-78F7-6C87-0076-4C040BDD33A4}"/>
                </a:ext>
              </a:extLst>
            </p:cNvPr>
            <p:cNvSpPr txBox="1"/>
            <p:nvPr/>
          </p:nvSpPr>
          <p:spPr>
            <a:xfrm>
              <a:off x="17510350" y="208780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중이천</a:t>
              </a:r>
              <a:endParaRPr lang="ko-KR" altLang="en-US" sz="1200" b="1" dirty="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D1EFA27-2463-E2B9-F9AF-9313D4325DBD}"/>
                </a:ext>
              </a:extLst>
            </p:cNvPr>
            <p:cNvSpPr txBox="1"/>
            <p:nvPr/>
          </p:nvSpPr>
          <p:spPr>
            <a:xfrm>
              <a:off x="18040879" y="218866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명호천</a:t>
              </a:r>
              <a:endParaRPr lang="ko-KR" altLang="en-US" sz="1200" b="1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58C0909-254B-2467-217E-F1B9371B53A2}"/>
                </a:ext>
              </a:extLst>
            </p:cNvPr>
            <p:cNvSpPr txBox="1"/>
            <p:nvPr/>
          </p:nvSpPr>
          <p:spPr>
            <a:xfrm>
              <a:off x="18473348" y="222959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여의천</a:t>
              </a:r>
              <a:endParaRPr lang="ko-KR" altLang="en-US" sz="1200" b="1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71608D6-5061-B8D3-0793-9DE66258275E}"/>
                </a:ext>
              </a:extLst>
            </p:cNvPr>
            <p:cNvSpPr txBox="1"/>
            <p:nvPr/>
          </p:nvSpPr>
          <p:spPr>
            <a:xfrm>
              <a:off x="17776250" y="2228386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남산천</a:t>
              </a:r>
              <a:endParaRPr lang="ko-KR" altLang="en-US" sz="1200" b="1" dirty="0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003F7BA-7B43-61C9-7A9D-897938442381}"/>
                </a:ext>
              </a:extLst>
            </p:cNvPr>
            <p:cNvSpPr txBox="1"/>
            <p:nvPr/>
          </p:nvSpPr>
          <p:spPr>
            <a:xfrm>
              <a:off x="17544549" y="2257758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강화천</a:t>
              </a:r>
              <a:endParaRPr lang="ko-KR" altLang="en-US" sz="1200" b="1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34F705CA-3F83-3D8B-EB26-388E091BCB1A}"/>
                </a:ext>
              </a:extLst>
            </p:cNvPr>
            <p:cNvSpPr txBox="1"/>
            <p:nvPr/>
          </p:nvSpPr>
          <p:spPr>
            <a:xfrm>
              <a:off x="18040878" y="230426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횡천강</a:t>
              </a:r>
              <a:endParaRPr lang="ko-KR" altLang="en-US" sz="1200" b="1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5E7AB1C3-82A6-5BD4-5743-A62C067463D0}"/>
                </a:ext>
              </a:extLst>
            </p:cNvPr>
            <p:cNvSpPr txBox="1"/>
            <p:nvPr/>
          </p:nvSpPr>
          <p:spPr>
            <a:xfrm>
              <a:off x="18757536" y="229277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통정천</a:t>
              </a:r>
              <a:endParaRPr lang="ko-KR" altLang="en-US" sz="1200" b="1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EAE1FB7A-8C39-ABE8-55D1-81F4C4D0E63E}"/>
                </a:ext>
              </a:extLst>
            </p:cNvPr>
            <p:cNvSpPr txBox="1"/>
            <p:nvPr/>
          </p:nvSpPr>
          <p:spPr>
            <a:xfrm>
              <a:off x="19136434" y="2340284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박달천</a:t>
              </a:r>
              <a:endParaRPr lang="ko-KR" altLang="en-US" sz="1200" b="1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341094D-2FB5-F49B-92D1-C502E826DBA1}"/>
                </a:ext>
              </a:extLst>
            </p:cNvPr>
            <p:cNvSpPr txBox="1"/>
            <p:nvPr/>
          </p:nvSpPr>
          <p:spPr>
            <a:xfrm>
              <a:off x="19189362" y="2371882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지례천</a:t>
              </a:r>
              <a:endParaRPr lang="ko-KR" altLang="en-US" sz="1200" b="1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58F9C82-243F-9472-6BFE-5F50FCC5A803}"/>
                </a:ext>
              </a:extLst>
            </p:cNvPr>
            <p:cNvSpPr txBox="1"/>
            <p:nvPr/>
          </p:nvSpPr>
          <p:spPr>
            <a:xfrm>
              <a:off x="18353429" y="238817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고전천</a:t>
              </a:r>
              <a:endParaRPr lang="ko-KR" altLang="en-US" sz="1200" b="1" dirty="0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101573E-1611-E433-48DB-9FE54BA037C3}"/>
                </a:ext>
              </a:extLst>
            </p:cNvPr>
            <p:cNvSpPr txBox="1"/>
            <p:nvPr/>
          </p:nvSpPr>
          <p:spPr>
            <a:xfrm>
              <a:off x="18559228" y="246999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진정천</a:t>
              </a:r>
              <a:endParaRPr lang="ko-KR" altLang="en-US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25CF9EE-D9C3-9014-2552-D678BA81C610}"/>
                </a:ext>
              </a:extLst>
            </p:cNvPr>
            <p:cNvSpPr txBox="1"/>
            <p:nvPr/>
          </p:nvSpPr>
          <p:spPr>
            <a:xfrm>
              <a:off x="18444725" y="2437742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주교천</a:t>
              </a:r>
              <a:endParaRPr lang="ko-KR" altLang="en-US" sz="1200" b="1"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5578CEC-411C-7299-1A69-3602C8F0201F}"/>
                </a:ext>
              </a:extLst>
            </p:cNvPr>
            <p:cNvSpPr txBox="1"/>
            <p:nvPr/>
          </p:nvSpPr>
          <p:spPr>
            <a:xfrm>
              <a:off x="5555439" y="132931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예덕천</a:t>
              </a:r>
              <a:endParaRPr lang="ko-KR" altLang="en-US" sz="1200" b="1" dirty="0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F00D1A77-25E2-38DF-2051-656B1934A6E4}"/>
                </a:ext>
              </a:extLst>
            </p:cNvPr>
            <p:cNvSpPr txBox="1"/>
            <p:nvPr/>
          </p:nvSpPr>
          <p:spPr>
            <a:xfrm>
              <a:off x="5086203" y="1342651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사적천</a:t>
              </a:r>
              <a:endParaRPr lang="ko-KR" altLang="en-US" sz="1200" b="1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D993B93-3184-4387-F7F1-072E0FA66AE3}"/>
                </a:ext>
              </a:extLst>
            </p:cNvPr>
            <p:cNvSpPr txBox="1"/>
            <p:nvPr/>
          </p:nvSpPr>
          <p:spPr>
            <a:xfrm>
              <a:off x="4884861" y="1378920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매죽천</a:t>
              </a:r>
              <a:endParaRPr lang="ko-KR" altLang="en-US" sz="1200" b="1" dirty="0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5F91EF3-7484-6B80-B913-8D97E77E19EC}"/>
                </a:ext>
              </a:extLst>
            </p:cNvPr>
            <p:cNvSpPr txBox="1"/>
            <p:nvPr/>
          </p:nvSpPr>
          <p:spPr>
            <a:xfrm>
              <a:off x="5669691" y="140806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직삼천</a:t>
              </a:r>
              <a:endParaRPr lang="ko-KR" altLang="en-US" sz="1200" b="1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E653598D-1308-9B29-6E2E-23A9E454CC64}"/>
                </a:ext>
              </a:extLst>
            </p:cNvPr>
            <p:cNvSpPr txBox="1"/>
            <p:nvPr/>
          </p:nvSpPr>
          <p:spPr>
            <a:xfrm>
              <a:off x="6116687" y="1430970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황토천</a:t>
              </a:r>
              <a:endParaRPr lang="ko-KR" altLang="en-US" sz="1200" b="1" dirty="0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93D0AEB-40E2-C333-2DFC-463CB54B9121}"/>
                </a:ext>
              </a:extLst>
            </p:cNvPr>
            <p:cNvSpPr txBox="1"/>
            <p:nvPr/>
          </p:nvSpPr>
          <p:spPr>
            <a:xfrm>
              <a:off x="6497059" y="1413075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평내천</a:t>
              </a:r>
              <a:endParaRPr lang="ko-KR" altLang="en-US" sz="1200" b="1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449F495-C644-64B0-6F10-DBF524034C2B}"/>
                </a:ext>
              </a:extLst>
            </p:cNvPr>
            <p:cNvSpPr txBox="1"/>
            <p:nvPr/>
          </p:nvSpPr>
          <p:spPr>
            <a:xfrm>
              <a:off x="4494446" y="141708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학산천</a:t>
              </a:r>
              <a:endParaRPr lang="ko-KR" altLang="en-US" sz="1200" b="1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8C4A57B-45DB-67F7-6D90-5659F2D2B54A}"/>
                </a:ext>
              </a:extLst>
            </p:cNvPr>
            <p:cNvSpPr txBox="1"/>
            <p:nvPr/>
          </p:nvSpPr>
          <p:spPr>
            <a:xfrm>
              <a:off x="4079329" y="1458634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방산천</a:t>
              </a:r>
              <a:endParaRPr lang="ko-KR" altLang="en-US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4F878C4-EF68-FD68-E1FD-D31AE0B5269C}"/>
                </a:ext>
              </a:extLst>
            </p:cNvPr>
            <p:cNvSpPr txBox="1"/>
            <p:nvPr/>
          </p:nvSpPr>
          <p:spPr>
            <a:xfrm>
              <a:off x="4832734" y="1507046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추령천</a:t>
              </a:r>
              <a:endParaRPr lang="ko-KR" altLang="en-US" sz="1200" b="1" dirty="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206E5564-EBF9-87A8-EA62-7049784DDF93}"/>
                </a:ext>
              </a:extLst>
            </p:cNvPr>
            <p:cNvSpPr txBox="1"/>
            <p:nvPr/>
          </p:nvSpPr>
          <p:spPr>
            <a:xfrm>
              <a:off x="5270579" y="1527036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양산천</a:t>
              </a:r>
              <a:endParaRPr lang="ko-KR" altLang="en-US" sz="1200" b="1" dirty="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E738B9FE-F33E-A47A-9CE3-F8634AA9E610}"/>
                </a:ext>
              </a:extLst>
            </p:cNvPr>
            <p:cNvSpPr txBox="1"/>
            <p:nvPr/>
          </p:nvSpPr>
          <p:spPr>
            <a:xfrm>
              <a:off x="3478199" y="1537901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봉서천</a:t>
              </a:r>
              <a:endParaRPr lang="ko-KR" altLang="en-US" sz="1200" b="1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7058FE40-0CF1-11E3-59EB-A4D7B38A5A37}"/>
                </a:ext>
              </a:extLst>
            </p:cNvPr>
            <p:cNvSpPr txBox="1"/>
            <p:nvPr/>
          </p:nvSpPr>
          <p:spPr>
            <a:xfrm>
              <a:off x="3144603" y="1559126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대기천</a:t>
              </a:r>
              <a:endParaRPr lang="ko-KR" altLang="en-US" sz="1200" b="1" dirty="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42AF3408-D1A3-7C76-0097-5B77B7BD8C31}"/>
                </a:ext>
              </a:extLst>
            </p:cNvPr>
            <p:cNvSpPr txBox="1"/>
            <p:nvPr/>
          </p:nvSpPr>
          <p:spPr>
            <a:xfrm>
              <a:off x="3576959" y="1610017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금월천</a:t>
              </a:r>
              <a:endParaRPr lang="ko-KR" altLang="en-US" sz="1200" b="1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657CD2CF-4AB0-60FB-B3C5-CB4D496702C5}"/>
                </a:ext>
              </a:extLst>
            </p:cNvPr>
            <p:cNvSpPr txBox="1"/>
            <p:nvPr/>
          </p:nvSpPr>
          <p:spPr>
            <a:xfrm>
              <a:off x="4042244" y="164706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갈월천</a:t>
              </a:r>
              <a:endParaRPr lang="ko-KR" altLang="en-US" sz="1200" b="1" dirty="0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BDA4170-FDF6-3126-1555-ADAA97E61BEE}"/>
                </a:ext>
              </a:extLst>
            </p:cNvPr>
            <p:cNvSpPr txBox="1"/>
            <p:nvPr/>
          </p:nvSpPr>
          <p:spPr>
            <a:xfrm>
              <a:off x="7335132" y="137687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이윤천</a:t>
              </a:r>
              <a:endParaRPr lang="ko-KR" altLang="en-US" sz="1200" b="1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BDB30AAB-6E94-E376-1539-0F82027AE465}"/>
                </a:ext>
              </a:extLst>
            </p:cNvPr>
            <p:cNvSpPr txBox="1"/>
            <p:nvPr/>
          </p:nvSpPr>
          <p:spPr>
            <a:xfrm>
              <a:off x="8412026" y="1318762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백이천</a:t>
              </a:r>
              <a:endParaRPr lang="ko-KR" altLang="en-US" sz="1200" b="1" dirty="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84C787F-1012-3A2F-AB02-6451976EA1BC}"/>
                </a:ext>
              </a:extLst>
            </p:cNvPr>
            <p:cNvSpPr txBox="1"/>
            <p:nvPr/>
          </p:nvSpPr>
          <p:spPr>
            <a:xfrm>
              <a:off x="8607179" y="1375971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구례천</a:t>
              </a:r>
              <a:endParaRPr lang="ko-KR" altLang="en-US" sz="1200" b="1" dirty="0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5662DC5-78C3-A680-E4EB-3E85A1E6078E}"/>
                </a:ext>
              </a:extLst>
            </p:cNvPr>
            <p:cNvSpPr txBox="1"/>
            <p:nvPr/>
          </p:nvSpPr>
          <p:spPr>
            <a:xfrm>
              <a:off x="8561556" y="1404535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주치천</a:t>
              </a:r>
              <a:endParaRPr lang="ko-KR" altLang="en-US" sz="12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17F0CA8-BA44-740E-403D-41E45B764FF2}"/>
                </a:ext>
              </a:extLst>
            </p:cNvPr>
            <p:cNvSpPr txBox="1"/>
            <p:nvPr/>
          </p:nvSpPr>
          <p:spPr>
            <a:xfrm>
              <a:off x="7702383" y="1424516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갈담천</a:t>
              </a:r>
              <a:endParaRPr lang="ko-KR" altLang="en-US" sz="12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D5EF5EC7-EEB4-0E58-14A0-A774DBEEDAFB}"/>
                </a:ext>
              </a:extLst>
            </p:cNvPr>
            <p:cNvSpPr txBox="1"/>
            <p:nvPr/>
          </p:nvSpPr>
          <p:spPr>
            <a:xfrm>
              <a:off x="8216879" y="143207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평지천</a:t>
              </a:r>
              <a:endParaRPr lang="ko-KR" altLang="en-US" sz="12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B0287241-0F31-5B18-88AD-DDEF889E4129}"/>
                </a:ext>
              </a:extLst>
            </p:cNvPr>
            <p:cNvSpPr txBox="1"/>
            <p:nvPr/>
          </p:nvSpPr>
          <p:spPr>
            <a:xfrm>
              <a:off x="7712683" y="1510807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섬진강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26F1A7D5-C50C-FFA9-BA86-41748F29D30E}"/>
                </a:ext>
              </a:extLst>
            </p:cNvPr>
            <p:cNvSpPr txBox="1"/>
            <p:nvPr/>
          </p:nvSpPr>
          <p:spPr>
            <a:xfrm>
              <a:off x="7560575" y="15323674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오수천합류점</a:t>
              </a:r>
              <a:endParaRPr lang="ko-KR" altLang="en-US" sz="1400" b="1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7DE193D2-F36E-5485-E521-7AA54E9E7F5E}"/>
                </a:ext>
              </a:extLst>
            </p:cNvPr>
            <p:cNvSpPr txBox="1"/>
            <p:nvPr/>
          </p:nvSpPr>
          <p:spPr>
            <a:xfrm>
              <a:off x="6391254" y="150481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금창천</a:t>
              </a:r>
              <a:endParaRPr lang="ko-KR" altLang="en-US" sz="1200" b="1" dirty="0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A3275A5D-FBDB-6FB2-AA51-0729A5F44F1B}"/>
                </a:ext>
              </a:extLst>
            </p:cNvPr>
            <p:cNvSpPr txBox="1"/>
            <p:nvPr/>
          </p:nvSpPr>
          <p:spPr>
            <a:xfrm>
              <a:off x="6082354" y="1526013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문치천</a:t>
              </a:r>
              <a:endParaRPr lang="ko-KR" altLang="en-US" sz="1200" b="1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36D970FB-192E-CD1C-5903-83A2C71DC77B}"/>
                </a:ext>
              </a:extLst>
            </p:cNvPr>
            <p:cNvSpPr txBox="1"/>
            <p:nvPr/>
          </p:nvSpPr>
          <p:spPr>
            <a:xfrm>
              <a:off x="6253859" y="15552213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치천</a:t>
              </a:r>
              <a:endParaRPr lang="ko-KR" altLang="en-US" sz="1400" b="1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22887A2-96E9-0AAB-5BDC-C1D2279E82FB}"/>
                </a:ext>
              </a:extLst>
            </p:cNvPr>
            <p:cNvSpPr txBox="1"/>
            <p:nvPr/>
          </p:nvSpPr>
          <p:spPr>
            <a:xfrm>
              <a:off x="6850208" y="1556424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치천</a:t>
              </a:r>
              <a:endParaRPr lang="ko-KR" altLang="en-US" sz="1200" b="1" dirty="0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5017A7A3-F592-CA31-308A-E2D0DD88437C}"/>
                </a:ext>
              </a:extLst>
            </p:cNvPr>
            <p:cNvSpPr txBox="1"/>
            <p:nvPr/>
          </p:nvSpPr>
          <p:spPr>
            <a:xfrm>
              <a:off x="6972337" y="1585845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각안천</a:t>
              </a:r>
              <a:endParaRPr lang="ko-KR" altLang="en-US" sz="1200" b="1" dirty="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8C0C922-3A10-9509-22DD-B736B08F4D0D}"/>
                </a:ext>
              </a:extLst>
            </p:cNvPr>
            <p:cNvSpPr txBox="1"/>
            <p:nvPr/>
          </p:nvSpPr>
          <p:spPr>
            <a:xfrm>
              <a:off x="7665178" y="1605817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심초천</a:t>
              </a:r>
              <a:endParaRPr lang="ko-KR" altLang="en-US" sz="1200" b="1" dirty="0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5040DFB8-2B3B-3AAF-0E35-1757AC2E9656}"/>
                </a:ext>
              </a:extLst>
            </p:cNvPr>
            <p:cNvSpPr txBox="1"/>
            <p:nvPr/>
          </p:nvSpPr>
          <p:spPr>
            <a:xfrm>
              <a:off x="9016701" y="1664724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수홍천</a:t>
              </a:r>
              <a:endParaRPr lang="ko-KR" altLang="en-US" sz="1200" b="1" dirty="0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38ECF81F-9BE2-8346-0EFB-FB9524A301A2}"/>
                </a:ext>
              </a:extLst>
            </p:cNvPr>
            <p:cNvSpPr txBox="1"/>
            <p:nvPr/>
          </p:nvSpPr>
          <p:spPr>
            <a:xfrm>
              <a:off x="7890103" y="1698504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경천합류점</a:t>
              </a:r>
              <a:endParaRPr lang="ko-KR" altLang="en-US" sz="1400" b="1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9EE2E3E-EFCE-2933-5425-57D2E35EE09A}"/>
                </a:ext>
              </a:extLst>
            </p:cNvPr>
            <p:cNvSpPr txBox="1"/>
            <p:nvPr/>
          </p:nvSpPr>
          <p:spPr>
            <a:xfrm>
              <a:off x="8815105" y="169992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옥택천</a:t>
              </a:r>
              <a:endParaRPr lang="ko-KR" altLang="en-US" sz="1200" b="1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15016DD0-7C8D-4FBD-D556-4FDFE5A2582F}"/>
                </a:ext>
              </a:extLst>
            </p:cNvPr>
            <p:cNvSpPr txBox="1"/>
            <p:nvPr/>
          </p:nvSpPr>
          <p:spPr>
            <a:xfrm>
              <a:off x="7356658" y="1683903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양지천</a:t>
              </a:r>
              <a:endParaRPr lang="ko-KR" altLang="en-US" sz="1200" b="1" dirty="0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5933E412-25DE-9C4D-6697-605F820CFF56}"/>
                </a:ext>
              </a:extLst>
            </p:cNvPr>
            <p:cNvSpPr txBox="1"/>
            <p:nvPr/>
          </p:nvSpPr>
          <p:spPr>
            <a:xfrm>
              <a:off x="7146218" y="1721967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경천</a:t>
              </a:r>
              <a:endParaRPr lang="ko-KR" altLang="en-US" sz="1200" b="1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292E6C00-0840-A7E2-6B66-020AFD2D8306}"/>
                </a:ext>
              </a:extLst>
            </p:cNvPr>
            <p:cNvSpPr txBox="1"/>
            <p:nvPr/>
          </p:nvSpPr>
          <p:spPr>
            <a:xfrm>
              <a:off x="6260928" y="1721307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덕진천</a:t>
              </a:r>
              <a:endParaRPr lang="ko-KR" altLang="en-US" sz="1200" b="1" dirty="0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8FDDA3E-0BFE-E6BB-B72F-341677B25BA8}"/>
                </a:ext>
              </a:extLst>
            </p:cNvPr>
            <p:cNvSpPr txBox="1"/>
            <p:nvPr/>
          </p:nvSpPr>
          <p:spPr>
            <a:xfrm>
              <a:off x="6411108" y="1788821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월천</a:t>
              </a:r>
              <a:endParaRPr lang="ko-KR" altLang="en-US" sz="1200" b="1" dirty="0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BC5D7FB-077D-DC67-58E2-71A710856181}"/>
                </a:ext>
              </a:extLst>
            </p:cNvPr>
            <p:cNvSpPr txBox="1"/>
            <p:nvPr/>
          </p:nvSpPr>
          <p:spPr>
            <a:xfrm>
              <a:off x="7311430" y="1779362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사천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78F7136-DFE1-4D64-93E0-D727E4958A50}"/>
                </a:ext>
              </a:extLst>
            </p:cNvPr>
            <p:cNvSpPr txBox="1"/>
            <p:nvPr/>
          </p:nvSpPr>
          <p:spPr>
            <a:xfrm>
              <a:off x="7692219" y="1773815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우곡천</a:t>
              </a:r>
              <a:endParaRPr lang="ko-KR" altLang="en-US" sz="1200" b="1" dirty="0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6A4AB89F-E8E4-D01C-BEBF-B9D2C4765ED2}"/>
                </a:ext>
              </a:extLst>
            </p:cNvPr>
            <p:cNvSpPr txBox="1"/>
            <p:nvPr/>
          </p:nvSpPr>
          <p:spPr>
            <a:xfrm>
              <a:off x="8149966" y="1792825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지내천</a:t>
              </a:r>
              <a:endParaRPr lang="ko-KR" altLang="en-US" sz="1200" b="1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9A101F14-BE2B-9FE2-9F0F-5FC5CEBB017D}"/>
                </a:ext>
              </a:extLst>
            </p:cNvPr>
            <p:cNvSpPr txBox="1"/>
            <p:nvPr/>
          </p:nvSpPr>
          <p:spPr>
            <a:xfrm>
              <a:off x="8660924" y="174704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송대천</a:t>
              </a:r>
              <a:endParaRPr lang="ko-KR" altLang="en-US" sz="1200" b="1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E4F172F1-E05F-1A44-690A-886DF67E5807}"/>
                </a:ext>
              </a:extLst>
            </p:cNvPr>
            <p:cNvSpPr txBox="1"/>
            <p:nvPr/>
          </p:nvSpPr>
          <p:spPr>
            <a:xfrm>
              <a:off x="8841539" y="1798515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섬진강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C14C24AD-3105-4725-6519-B5C710CEA4EB}"/>
                </a:ext>
              </a:extLst>
            </p:cNvPr>
            <p:cNvSpPr txBox="1"/>
            <p:nvPr/>
          </p:nvSpPr>
          <p:spPr>
            <a:xfrm>
              <a:off x="7858733" y="1887146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창정천</a:t>
              </a:r>
              <a:endParaRPr lang="ko-KR" altLang="en-US" sz="1200" b="1" dirty="0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B9E377A5-3158-C2D6-6A65-43B1907EE010}"/>
                </a:ext>
              </a:extLst>
            </p:cNvPr>
            <p:cNvSpPr txBox="1"/>
            <p:nvPr/>
          </p:nvSpPr>
          <p:spPr>
            <a:xfrm>
              <a:off x="8467665" y="1907739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입천</a:t>
              </a:r>
              <a:endParaRPr lang="ko-KR" altLang="en-US" sz="1200" b="1" dirty="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E65078D1-2C0A-8106-4D9B-258B0027AB01}"/>
                </a:ext>
              </a:extLst>
            </p:cNvPr>
            <p:cNvSpPr txBox="1"/>
            <p:nvPr/>
          </p:nvSpPr>
          <p:spPr>
            <a:xfrm>
              <a:off x="7342335" y="1912894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옥과천</a:t>
              </a:r>
              <a:endParaRPr lang="ko-KR" altLang="en-US" sz="1200" b="1" dirty="0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3E7ABA55-3892-0109-CC65-0E78A4EEF91B}"/>
                </a:ext>
              </a:extLst>
            </p:cNvPr>
            <p:cNvSpPr txBox="1"/>
            <p:nvPr/>
          </p:nvSpPr>
          <p:spPr>
            <a:xfrm>
              <a:off x="6817204" y="1913710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설옥천</a:t>
              </a:r>
              <a:endParaRPr lang="ko-KR" altLang="en-US" sz="1200" b="1" dirty="0"/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5C257C7F-951C-FD65-F851-6BA45D22FEF5}"/>
                </a:ext>
              </a:extLst>
            </p:cNvPr>
            <p:cNvSpPr txBox="1"/>
            <p:nvPr/>
          </p:nvSpPr>
          <p:spPr>
            <a:xfrm>
              <a:off x="6482818" y="1928825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운곡천</a:t>
              </a:r>
              <a:endParaRPr lang="ko-KR" altLang="en-US" sz="1200" b="1" dirty="0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0492EA4-6128-DA65-F3AC-B6249A6BCAF2}"/>
                </a:ext>
              </a:extLst>
            </p:cNvPr>
            <p:cNvSpPr txBox="1"/>
            <p:nvPr/>
          </p:nvSpPr>
          <p:spPr>
            <a:xfrm>
              <a:off x="6655775" y="196410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연화천</a:t>
              </a:r>
              <a:endParaRPr lang="ko-KR" altLang="en-US" sz="1200" b="1" dirty="0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89259A6A-7F65-DCCA-D9AB-B37ACD4F9000}"/>
                </a:ext>
              </a:extLst>
            </p:cNvPr>
            <p:cNvSpPr txBox="1"/>
            <p:nvPr/>
          </p:nvSpPr>
          <p:spPr>
            <a:xfrm>
              <a:off x="7342335" y="2013589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단사천</a:t>
              </a:r>
              <a:endParaRPr lang="ko-KR" altLang="en-US" sz="1200" b="1" dirty="0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F289F0B4-DD3C-5F12-1A76-288E9C39BEBB}"/>
                </a:ext>
              </a:extLst>
            </p:cNvPr>
            <p:cNvSpPr txBox="1"/>
            <p:nvPr/>
          </p:nvSpPr>
          <p:spPr>
            <a:xfrm>
              <a:off x="7764193" y="1943986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삼기천</a:t>
              </a:r>
              <a:endParaRPr lang="ko-KR" altLang="en-US" sz="1200" b="1" dirty="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40BFA07-CD08-D695-4EA2-F0FD1210C9A7}"/>
                </a:ext>
              </a:extLst>
            </p:cNvPr>
            <p:cNvSpPr txBox="1"/>
            <p:nvPr/>
          </p:nvSpPr>
          <p:spPr>
            <a:xfrm>
              <a:off x="7783498" y="1999295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송강천</a:t>
              </a:r>
              <a:endParaRPr lang="ko-KR" altLang="en-US" sz="1200" b="1" dirty="0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40361874-6A96-565A-53DC-ED7969EDA4D4}"/>
                </a:ext>
              </a:extLst>
            </p:cNvPr>
            <p:cNvSpPr txBox="1"/>
            <p:nvPr/>
          </p:nvSpPr>
          <p:spPr>
            <a:xfrm>
              <a:off x="8373823" y="1947039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상덕천</a:t>
              </a:r>
              <a:endParaRPr lang="ko-KR" altLang="en-US" sz="1200" b="1" dirty="0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7B66F491-41D8-1DD2-78E8-3E2EE6238900}"/>
                </a:ext>
              </a:extLst>
            </p:cNvPr>
            <p:cNvSpPr txBox="1"/>
            <p:nvPr/>
          </p:nvSpPr>
          <p:spPr>
            <a:xfrm>
              <a:off x="8135555" y="2019507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대명천</a:t>
              </a:r>
              <a:endParaRPr lang="ko-KR" altLang="en-US" sz="12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08AEA3BA-2E75-A327-903B-389EA17DF8C4}"/>
                </a:ext>
              </a:extLst>
            </p:cNvPr>
            <p:cNvSpPr txBox="1"/>
            <p:nvPr/>
          </p:nvSpPr>
          <p:spPr>
            <a:xfrm>
              <a:off x="8600868" y="199671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의암천</a:t>
              </a:r>
              <a:endParaRPr lang="ko-KR" altLang="en-US" sz="12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01925CA-7764-BF9D-484F-544F1FEDBD7E}"/>
                </a:ext>
              </a:extLst>
            </p:cNvPr>
            <p:cNvSpPr txBox="1"/>
            <p:nvPr/>
          </p:nvSpPr>
          <p:spPr>
            <a:xfrm>
              <a:off x="8924033" y="202349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금반천</a:t>
              </a:r>
              <a:endParaRPr lang="ko-KR" altLang="en-US" sz="12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E18103C-BC8B-000F-7460-8F7E3464ECB8}"/>
                </a:ext>
              </a:extLst>
            </p:cNvPr>
            <p:cNvSpPr txBox="1"/>
            <p:nvPr/>
          </p:nvSpPr>
          <p:spPr>
            <a:xfrm>
              <a:off x="6388924" y="201065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대덕천</a:t>
              </a:r>
              <a:endParaRPr lang="ko-KR" altLang="en-US" sz="1200" b="1" dirty="0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27E9620D-AAAF-24CF-8714-DDDEDA8C0D17}"/>
                </a:ext>
              </a:extLst>
            </p:cNvPr>
            <p:cNvSpPr txBox="1"/>
            <p:nvPr/>
          </p:nvSpPr>
          <p:spPr>
            <a:xfrm>
              <a:off x="5897904" y="2099180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남천</a:t>
              </a:r>
              <a:endParaRPr lang="ko-KR" altLang="en-US" sz="1200" b="1" dirty="0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53629C2D-5964-25D1-969F-8C729C37464B}"/>
                </a:ext>
              </a:extLst>
            </p:cNvPr>
            <p:cNvSpPr txBox="1"/>
            <p:nvPr/>
          </p:nvSpPr>
          <p:spPr>
            <a:xfrm>
              <a:off x="6907259" y="214593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길성천</a:t>
              </a:r>
              <a:endParaRPr lang="ko-KR" altLang="en-US" sz="1200" b="1" dirty="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9DE61FAE-9179-1923-D0D3-44043462109E}"/>
                </a:ext>
              </a:extLst>
            </p:cNvPr>
            <p:cNvSpPr txBox="1"/>
            <p:nvPr/>
          </p:nvSpPr>
          <p:spPr>
            <a:xfrm>
              <a:off x="7276732" y="2163068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수리천</a:t>
              </a:r>
              <a:endParaRPr lang="ko-KR" altLang="en-US" sz="1200" b="1" dirty="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9A1C5AF-8AD3-1FCC-A898-DD9D5D3EDDDE}"/>
                </a:ext>
              </a:extLst>
            </p:cNvPr>
            <p:cNvSpPr txBox="1"/>
            <p:nvPr/>
          </p:nvSpPr>
          <p:spPr>
            <a:xfrm>
              <a:off x="7249515" y="2210672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내북천</a:t>
              </a:r>
              <a:endParaRPr lang="ko-KR" altLang="en-US" sz="1200" b="1" dirty="0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11223D95-8F3C-39ED-CBEC-9D84920D9A53}"/>
                </a:ext>
              </a:extLst>
            </p:cNvPr>
            <p:cNvSpPr txBox="1"/>
            <p:nvPr/>
          </p:nvSpPr>
          <p:spPr>
            <a:xfrm>
              <a:off x="6216396" y="2228505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이서천</a:t>
              </a:r>
              <a:endParaRPr lang="ko-KR" altLang="en-US" sz="1200" b="1" dirty="0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4FEA4B9E-8F85-42E1-21AA-C8C47DD70F8E}"/>
                </a:ext>
              </a:extLst>
            </p:cNvPr>
            <p:cNvSpPr txBox="1"/>
            <p:nvPr/>
          </p:nvSpPr>
          <p:spPr>
            <a:xfrm>
              <a:off x="5330077" y="2235603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장복천</a:t>
              </a:r>
              <a:endParaRPr lang="ko-KR" altLang="en-US" sz="1200" b="1" dirty="0"/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F5861D68-73FF-DB99-D40B-C7D853FEEF40}"/>
                </a:ext>
              </a:extLst>
            </p:cNvPr>
            <p:cNvSpPr txBox="1"/>
            <p:nvPr/>
          </p:nvSpPr>
          <p:spPr>
            <a:xfrm>
              <a:off x="5700027" y="225977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안심천</a:t>
              </a:r>
              <a:endParaRPr lang="ko-KR" altLang="en-US" sz="1200" b="1" dirty="0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59263BB6-EE82-6577-1D18-EA70E4104928}"/>
                </a:ext>
              </a:extLst>
            </p:cNvPr>
            <p:cNvSpPr txBox="1"/>
            <p:nvPr/>
          </p:nvSpPr>
          <p:spPr>
            <a:xfrm>
              <a:off x="6746073" y="2299411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동복천</a:t>
              </a:r>
              <a:endParaRPr lang="ko-KR" altLang="en-US" sz="1200" b="1" dirty="0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819D8145-90C9-E5AA-7C7E-0ED6D7465C5F}"/>
                </a:ext>
              </a:extLst>
            </p:cNvPr>
            <p:cNvSpPr txBox="1"/>
            <p:nvPr/>
          </p:nvSpPr>
          <p:spPr>
            <a:xfrm>
              <a:off x="7078498" y="2278435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가수천</a:t>
              </a:r>
              <a:endParaRPr lang="ko-KR" altLang="en-US" sz="1200" b="1" dirty="0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AA5F1D18-CEB6-330A-042F-33C0E5307EEE}"/>
                </a:ext>
              </a:extLst>
            </p:cNvPr>
            <p:cNvSpPr txBox="1"/>
            <p:nvPr/>
          </p:nvSpPr>
          <p:spPr>
            <a:xfrm>
              <a:off x="7660989" y="2228837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안성천</a:t>
              </a:r>
              <a:endParaRPr lang="ko-KR" altLang="en-US" sz="1200" b="1" dirty="0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B3FFBE9A-9FAC-9E7D-09BE-234EF104AA48}"/>
                </a:ext>
              </a:extLst>
            </p:cNvPr>
            <p:cNvSpPr txBox="1"/>
            <p:nvPr/>
          </p:nvSpPr>
          <p:spPr>
            <a:xfrm>
              <a:off x="7311430" y="2301353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유천천</a:t>
              </a:r>
              <a:endParaRPr lang="ko-KR" altLang="en-US" sz="1200" b="1" dirty="0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DE6A07AC-04F3-3348-BA2A-D34581C1ED83}"/>
                </a:ext>
              </a:extLst>
            </p:cNvPr>
            <p:cNvSpPr txBox="1"/>
            <p:nvPr/>
          </p:nvSpPr>
          <p:spPr>
            <a:xfrm>
              <a:off x="7679823" y="227180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율곡천</a:t>
              </a:r>
              <a:endParaRPr lang="ko-KR" altLang="en-US" sz="1200" b="1" dirty="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AC39EC83-E3CF-F4BE-5E21-8857E7E0BA85}"/>
                </a:ext>
              </a:extLst>
            </p:cNvPr>
            <p:cNvSpPr txBox="1"/>
            <p:nvPr/>
          </p:nvSpPr>
          <p:spPr>
            <a:xfrm>
              <a:off x="7351010" y="2340321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구암천</a:t>
              </a:r>
              <a:endParaRPr lang="ko-KR" altLang="en-US" sz="1200" b="1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1ABD1844-7D52-05AF-66B6-6CE0D48ADF31}"/>
                </a:ext>
              </a:extLst>
            </p:cNvPr>
            <p:cNvSpPr txBox="1"/>
            <p:nvPr/>
          </p:nvSpPr>
          <p:spPr>
            <a:xfrm>
              <a:off x="7361861" y="238398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평촌천</a:t>
              </a:r>
              <a:endParaRPr lang="ko-KR" altLang="en-US" sz="1200" b="1" dirty="0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DCB3CAAF-48F6-606F-7AC4-28644CBE4ABE}"/>
                </a:ext>
              </a:extLst>
            </p:cNvPr>
            <p:cNvSpPr txBox="1"/>
            <p:nvPr/>
          </p:nvSpPr>
          <p:spPr>
            <a:xfrm>
              <a:off x="6555534" y="2390871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오룡천</a:t>
              </a:r>
              <a:endParaRPr lang="ko-KR" altLang="en-US" sz="1200" b="1" dirty="0"/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BF83BED4-1B8B-D864-33FE-620C7ED89DC5}"/>
                </a:ext>
              </a:extLst>
            </p:cNvPr>
            <p:cNvSpPr txBox="1"/>
            <p:nvPr/>
          </p:nvSpPr>
          <p:spPr>
            <a:xfrm>
              <a:off x="7351794" y="2413730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송암천</a:t>
              </a:r>
              <a:endParaRPr lang="ko-KR" altLang="en-US" sz="1200" b="1" dirty="0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7A9EA11-604E-D7EF-B0B9-C4C6EC554180}"/>
                </a:ext>
              </a:extLst>
            </p:cNvPr>
            <p:cNvSpPr txBox="1"/>
            <p:nvPr/>
          </p:nvSpPr>
          <p:spPr>
            <a:xfrm>
              <a:off x="7370240" y="249370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내남천</a:t>
              </a:r>
              <a:endParaRPr lang="ko-KR" altLang="en-US" sz="1200" b="1" dirty="0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41A42BA-79E4-4734-D6F4-29129F0290E8}"/>
                </a:ext>
              </a:extLst>
            </p:cNvPr>
            <p:cNvSpPr txBox="1"/>
            <p:nvPr/>
          </p:nvSpPr>
          <p:spPr>
            <a:xfrm>
              <a:off x="6428590" y="2450028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외남천</a:t>
              </a:r>
              <a:endParaRPr lang="ko-KR" altLang="en-US" sz="1200" b="1" dirty="0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AFA1D88E-5E9F-617C-7F8C-35248E5D5B5B}"/>
                </a:ext>
              </a:extLst>
            </p:cNvPr>
            <p:cNvSpPr txBox="1"/>
            <p:nvPr/>
          </p:nvSpPr>
          <p:spPr>
            <a:xfrm>
              <a:off x="6634914" y="247574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대곡천</a:t>
              </a:r>
              <a:endParaRPr lang="ko-KR" altLang="en-US" sz="1200" b="1" dirty="0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00F13998-1DB0-991E-EC8E-F22017B4FD84}"/>
                </a:ext>
              </a:extLst>
            </p:cNvPr>
            <p:cNvSpPr txBox="1"/>
            <p:nvPr/>
          </p:nvSpPr>
          <p:spPr>
            <a:xfrm>
              <a:off x="5828794" y="2494500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도치천</a:t>
              </a:r>
              <a:endParaRPr lang="ko-KR" altLang="en-US" sz="1200" b="1" dirty="0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92424444-B493-9AD3-2BAE-CAD089AF3591}"/>
                </a:ext>
              </a:extLst>
            </p:cNvPr>
            <p:cNvSpPr txBox="1"/>
            <p:nvPr/>
          </p:nvSpPr>
          <p:spPr>
            <a:xfrm>
              <a:off x="6428590" y="252699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송산천</a:t>
              </a:r>
              <a:endParaRPr lang="ko-KR" altLang="en-US" sz="1200" b="1" dirty="0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9CA6C8AA-B573-A86F-5374-A1BD77253440}"/>
                </a:ext>
              </a:extLst>
            </p:cNvPr>
            <p:cNvSpPr txBox="1"/>
            <p:nvPr/>
          </p:nvSpPr>
          <p:spPr>
            <a:xfrm>
              <a:off x="5669691" y="2555552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외남천</a:t>
              </a:r>
              <a:endParaRPr lang="ko-KR" altLang="en-US" sz="1200" b="1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2045BBE2-14A5-B737-1D6E-84510BB03DA8}"/>
                </a:ext>
              </a:extLst>
            </p:cNvPr>
            <p:cNvSpPr txBox="1"/>
            <p:nvPr/>
          </p:nvSpPr>
          <p:spPr>
            <a:xfrm>
              <a:off x="6287378" y="256780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고방천</a:t>
              </a:r>
              <a:endParaRPr lang="ko-KR" altLang="en-US" sz="1200" b="1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B5708F1A-4F2E-77B9-EB24-29E3717A021F}"/>
                </a:ext>
              </a:extLst>
            </p:cNvPr>
            <p:cNvSpPr txBox="1"/>
            <p:nvPr/>
          </p:nvSpPr>
          <p:spPr>
            <a:xfrm>
              <a:off x="7865995" y="2513680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죽산천</a:t>
              </a:r>
              <a:endParaRPr lang="ko-KR" altLang="en-US" sz="1200" b="1" dirty="0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0C9A45E-A75B-85A2-8727-2F622C046037}"/>
                </a:ext>
              </a:extLst>
            </p:cNvPr>
            <p:cNvSpPr txBox="1"/>
            <p:nvPr/>
          </p:nvSpPr>
          <p:spPr>
            <a:xfrm>
              <a:off x="8781886" y="253171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한천천</a:t>
              </a:r>
              <a:endParaRPr lang="ko-KR" altLang="en-US" sz="1200" b="1" dirty="0"/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A44BF781-15FF-EE36-BE7C-F00820CE2A89}"/>
                </a:ext>
              </a:extLst>
            </p:cNvPr>
            <p:cNvSpPr txBox="1"/>
            <p:nvPr/>
          </p:nvSpPr>
          <p:spPr>
            <a:xfrm>
              <a:off x="9400269" y="254432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송광천</a:t>
              </a:r>
              <a:endParaRPr lang="ko-KR" altLang="en-US" sz="1200" b="1" dirty="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3D380B7F-ADEC-8B23-C79B-CC94670DB21C}"/>
                </a:ext>
              </a:extLst>
            </p:cNvPr>
            <p:cNvSpPr txBox="1"/>
            <p:nvPr/>
          </p:nvSpPr>
          <p:spPr>
            <a:xfrm>
              <a:off x="9791974" y="2491871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장안천</a:t>
              </a:r>
              <a:endParaRPr lang="ko-KR" altLang="en-US" sz="1200" b="1" dirty="0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17C1EB3-09EF-C5F6-23E7-518730D2ED64}"/>
                </a:ext>
              </a:extLst>
            </p:cNvPr>
            <p:cNvSpPr txBox="1"/>
            <p:nvPr/>
          </p:nvSpPr>
          <p:spPr>
            <a:xfrm>
              <a:off x="9928024" y="253228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월광천</a:t>
              </a:r>
              <a:endParaRPr lang="ko-KR" altLang="en-US" sz="1200" b="1" dirty="0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9BDCE99-B912-B6A3-E617-0EA510CF0581}"/>
                </a:ext>
              </a:extLst>
            </p:cNvPr>
            <p:cNvSpPr txBox="1"/>
            <p:nvPr/>
          </p:nvSpPr>
          <p:spPr>
            <a:xfrm>
              <a:off x="9664930" y="2621690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외서천</a:t>
              </a:r>
              <a:endParaRPr lang="ko-KR" altLang="en-US" sz="1200" b="1" dirty="0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D278A7F1-8ACF-1EFD-5F18-459975E2933A}"/>
                </a:ext>
              </a:extLst>
            </p:cNvPr>
            <p:cNvSpPr txBox="1"/>
            <p:nvPr/>
          </p:nvSpPr>
          <p:spPr>
            <a:xfrm>
              <a:off x="8435886" y="2615820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문덕천</a:t>
              </a:r>
              <a:endParaRPr lang="ko-KR" altLang="en-US" sz="12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0CD6776F-4E20-D60E-661E-F4B5A5088C6B}"/>
                </a:ext>
              </a:extLst>
            </p:cNvPr>
            <p:cNvSpPr txBox="1"/>
            <p:nvPr/>
          </p:nvSpPr>
          <p:spPr>
            <a:xfrm>
              <a:off x="7510465" y="2666010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보성강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B975D37D-3DB3-DDE6-8EE1-54B0DC1B6B1C}"/>
                </a:ext>
              </a:extLst>
            </p:cNvPr>
            <p:cNvSpPr txBox="1"/>
            <p:nvPr/>
          </p:nvSpPr>
          <p:spPr>
            <a:xfrm>
              <a:off x="6972264" y="257871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일봉천</a:t>
              </a:r>
              <a:endParaRPr lang="ko-KR" altLang="en-US" sz="12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D881EAF4-9BF3-8ADE-8545-BF12E909C772}"/>
                </a:ext>
              </a:extLst>
            </p:cNvPr>
            <p:cNvSpPr txBox="1"/>
            <p:nvPr/>
          </p:nvSpPr>
          <p:spPr>
            <a:xfrm>
              <a:off x="6544276" y="2603496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복내천</a:t>
              </a:r>
              <a:endParaRPr lang="ko-KR" altLang="en-US" sz="1200" b="1" dirty="0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0FC6A13-CCD4-D611-9296-5B7B92871D20}"/>
                </a:ext>
              </a:extLst>
            </p:cNvPr>
            <p:cNvSpPr txBox="1"/>
            <p:nvPr/>
          </p:nvSpPr>
          <p:spPr>
            <a:xfrm>
              <a:off x="6346358" y="2636882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화령천</a:t>
              </a:r>
              <a:endParaRPr lang="ko-KR" altLang="en-US" sz="1200" b="1" dirty="0"/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735C3A54-C173-81EA-B508-9FAA7716450C}"/>
                </a:ext>
              </a:extLst>
            </p:cNvPr>
            <p:cNvSpPr txBox="1"/>
            <p:nvPr/>
          </p:nvSpPr>
          <p:spPr>
            <a:xfrm>
              <a:off x="6763018" y="270443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유정천</a:t>
              </a:r>
              <a:endParaRPr lang="ko-KR" altLang="en-US" sz="1200" b="1" dirty="0"/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BE350997-CC05-870A-E1CA-976460CBEFF2}"/>
                </a:ext>
              </a:extLst>
            </p:cNvPr>
            <p:cNvSpPr txBox="1"/>
            <p:nvPr/>
          </p:nvSpPr>
          <p:spPr>
            <a:xfrm>
              <a:off x="8557955" y="268490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율어천</a:t>
              </a:r>
              <a:endParaRPr lang="ko-KR" altLang="en-US" sz="1200" b="1" dirty="0"/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07882000-C091-C431-C8B9-3BE9CA3BB466}"/>
                </a:ext>
              </a:extLst>
            </p:cNvPr>
            <p:cNvSpPr txBox="1"/>
            <p:nvPr/>
          </p:nvSpPr>
          <p:spPr>
            <a:xfrm>
              <a:off x="7911624" y="2830709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겸백천</a:t>
              </a:r>
              <a:endParaRPr lang="ko-KR" altLang="en-US" sz="1200" b="1" dirty="0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831B1D34-0188-CF3A-F3DB-3998E0EB448D}"/>
                </a:ext>
              </a:extLst>
            </p:cNvPr>
            <p:cNvSpPr txBox="1"/>
            <p:nvPr/>
          </p:nvSpPr>
          <p:spPr>
            <a:xfrm>
              <a:off x="5641047" y="3025377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용반천</a:t>
              </a:r>
              <a:endParaRPr lang="ko-KR" altLang="en-US" sz="1200" b="1" dirty="0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8553CB35-4D50-7151-0EF0-059D04FEE252}"/>
                </a:ext>
              </a:extLst>
            </p:cNvPr>
            <p:cNvSpPr txBox="1"/>
            <p:nvPr/>
          </p:nvSpPr>
          <p:spPr>
            <a:xfrm>
              <a:off x="5041126" y="3025664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대산천</a:t>
              </a:r>
              <a:endParaRPr lang="ko-KR" altLang="en-US" sz="1200" b="1" dirty="0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9E447EFB-654E-05D5-3B0D-77EEC197EB47}"/>
                </a:ext>
              </a:extLst>
            </p:cNvPr>
            <p:cNvSpPr txBox="1"/>
            <p:nvPr/>
          </p:nvSpPr>
          <p:spPr>
            <a:xfrm>
              <a:off x="4994716" y="299622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구암천</a:t>
              </a:r>
              <a:endParaRPr lang="ko-KR" altLang="en-US" sz="1200" b="1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B450045E-748B-F649-1AED-FA3EEAE14882}"/>
                </a:ext>
              </a:extLst>
            </p:cNvPr>
            <p:cNvSpPr txBox="1"/>
            <p:nvPr/>
          </p:nvSpPr>
          <p:spPr>
            <a:xfrm>
              <a:off x="4822528" y="294190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맹산천</a:t>
              </a:r>
              <a:endParaRPr lang="ko-KR" altLang="en-US" sz="1200" b="1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A7BCDCAC-9A8B-55B5-65B7-74A4F7FA1F9A}"/>
                </a:ext>
              </a:extLst>
            </p:cNvPr>
            <p:cNvSpPr txBox="1"/>
            <p:nvPr/>
          </p:nvSpPr>
          <p:spPr>
            <a:xfrm>
              <a:off x="4682914" y="292038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석교천</a:t>
              </a:r>
              <a:endParaRPr lang="ko-KR" altLang="en-US" sz="1200" b="1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131ABB46-2C86-915E-34C1-B7224FE460ED}"/>
                </a:ext>
              </a:extLst>
            </p:cNvPr>
            <p:cNvSpPr txBox="1"/>
            <p:nvPr/>
          </p:nvSpPr>
          <p:spPr>
            <a:xfrm>
              <a:off x="4172145" y="2889900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용강천</a:t>
              </a:r>
              <a:endParaRPr lang="ko-KR" altLang="en-US" sz="1200" b="1" dirty="0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735610BA-B318-DA6B-D1EB-3517EC23ED75}"/>
                </a:ext>
              </a:extLst>
            </p:cNvPr>
            <p:cNvSpPr txBox="1"/>
            <p:nvPr/>
          </p:nvSpPr>
          <p:spPr>
            <a:xfrm>
              <a:off x="4115244" y="2848236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장평천</a:t>
              </a:r>
              <a:endParaRPr lang="ko-KR" altLang="en-US" sz="1200" b="1" dirty="0"/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BE98382A-3EBB-4B22-D17F-9377C72A5EB9}"/>
                </a:ext>
              </a:extLst>
            </p:cNvPr>
            <p:cNvSpPr txBox="1"/>
            <p:nvPr/>
          </p:nvSpPr>
          <p:spPr>
            <a:xfrm>
              <a:off x="4536440" y="2785345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임천천</a:t>
              </a:r>
              <a:endParaRPr lang="ko-KR" altLang="en-US" sz="1200" b="1" dirty="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7C265491-E590-8549-E263-FA0CFCA82E81}"/>
                </a:ext>
              </a:extLst>
            </p:cNvPr>
            <p:cNvSpPr txBox="1"/>
            <p:nvPr/>
          </p:nvSpPr>
          <p:spPr>
            <a:xfrm>
              <a:off x="5166868" y="2800646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명동천</a:t>
              </a:r>
              <a:endParaRPr lang="ko-KR" altLang="en-US" sz="1200" b="1" dirty="0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08EDC053-78A1-8B46-40C7-849D0BCBC257}"/>
                </a:ext>
              </a:extLst>
            </p:cNvPr>
            <p:cNvSpPr txBox="1"/>
            <p:nvPr/>
          </p:nvSpPr>
          <p:spPr>
            <a:xfrm>
              <a:off x="5672640" y="2783241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광곡천</a:t>
              </a:r>
              <a:endParaRPr lang="ko-KR" altLang="en-US" sz="1200" b="1" dirty="0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1EFAD6F7-D42F-66D6-213F-3C2A0FED47A4}"/>
                </a:ext>
              </a:extLst>
            </p:cNvPr>
            <p:cNvSpPr txBox="1"/>
            <p:nvPr/>
          </p:nvSpPr>
          <p:spPr>
            <a:xfrm>
              <a:off x="6151959" y="276605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노동천</a:t>
              </a:r>
              <a:endParaRPr lang="ko-KR" altLang="en-US" sz="1200" b="1" dirty="0"/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223F5D0D-07AE-D783-C9B5-DA529E08078B}"/>
                </a:ext>
              </a:extLst>
            </p:cNvPr>
            <p:cNvSpPr txBox="1"/>
            <p:nvPr/>
          </p:nvSpPr>
          <p:spPr>
            <a:xfrm>
              <a:off x="6704679" y="2761525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미력천</a:t>
              </a:r>
              <a:endParaRPr lang="ko-KR" altLang="en-US" sz="1200" b="1" dirty="0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FEF214C2-8146-BA45-A858-A581D835B7A0}"/>
                </a:ext>
              </a:extLst>
            </p:cNvPr>
            <p:cNvSpPr txBox="1"/>
            <p:nvPr/>
          </p:nvSpPr>
          <p:spPr>
            <a:xfrm>
              <a:off x="6894580" y="2791106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장동천</a:t>
              </a:r>
              <a:endParaRPr lang="ko-KR" altLang="en-US" sz="1200" b="1" dirty="0"/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3E8966BE-13B0-5B65-EBC6-7B708776E92B}"/>
                </a:ext>
              </a:extLst>
            </p:cNvPr>
            <p:cNvSpPr txBox="1"/>
            <p:nvPr/>
          </p:nvSpPr>
          <p:spPr>
            <a:xfrm>
              <a:off x="6436309" y="2955365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봉화천</a:t>
              </a:r>
              <a:endParaRPr lang="ko-KR" altLang="en-US" sz="1200" b="1" dirty="0"/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69E9654C-22A7-6944-9EF3-052542A888D9}"/>
                </a:ext>
              </a:extLst>
            </p:cNvPr>
            <p:cNvSpPr txBox="1"/>
            <p:nvPr/>
          </p:nvSpPr>
          <p:spPr>
            <a:xfrm>
              <a:off x="5811601" y="2874253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대연천</a:t>
              </a:r>
              <a:endParaRPr lang="ko-KR" altLang="en-US" sz="1200" b="1" dirty="0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6F41B983-5C88-CEA1-5144-4571515BECC1}"/>
                </a:ext>
              </a:extLst>
            </p:cNvPr>
            <p:cNvSpPr txBox="1"/>
            <p:nvPr/>
          </p:nvSpPr>
          <p:spPr>
            <a:xfrm>
              <a:off x="8315459" y="238817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삼청천</a:t>
              </a:r>
              <a:endParaRPr lang="ko-KR" altLang="en-US" sz="1200" b="1" dirty="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5968164-9209-B837-D6C3-953335F22F49}"/>
                </a:ext>
              </a:extLst>
            </p:cNvPr>
            <p:cNvSpPr txBox="1"/>
            <p:nvPr/>
          </p:nvSpPr>
          <p:spPr>
            <a:xfrm>
              <a:off x="8081333" y="242443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후곡천</a:t>
              </a:r>
              <a:endParaRPr lang="ko-KR" altLang="en-US" sz="1200" b="1" dirty="0"/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144F883C-1664-FEE9-9516-457AAC6636BC}"/>
                </a:ext>
              </a:extLst>
            </p:cNvPr>
            <p:cNvSpPr txBox="1"/>
            <p:nvPr/>
          </p:nvSpPr>
          <p:spPr>
            <a:xfrm>
              <a:off x="9348635" y="2413027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신성천</a:t>
              </a:r>
              <a:endParaRPr lang="ko-KR" altLang="en-US" sz="1200" b="1" dirty="0"/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87819DE8-2745-2E84-E8AF-5C0E27C19CCD}"/>
                </a:ext>
              </a:extLst>
            </p:cNvPr>
            <p:cNvSpPr txBox="1"/>
            <p:nvPr/>
          </p:nvSpPr>
          <p:spPr>
            <a:xfrm>
              <a:off x="9186903" y="243306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신평천</a:t>
              </a:r>
              <a:endParaRPr lang="ko-KR" altLang="en-US" sz="1200" b="1" dirty="0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14802B4F-DA97-EEFC-6FE5-8EAD5338F2D4}"/>
                </a:ext>
              </a:extLst>
            </p:cNvPr>
            <p:cNvSpPr txBox="1"/>
            <p:nvPr/>
          </p:nvSpPr>
          <p:spPr>
            <a:xfrm>
              <a:off x="8588171" y="2491279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보성천</a:t>
              </a:r>
              <a:endParaRPr lang="ko-KR" altLang="en-US" sz="1200" b="1" dirty="0"/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931D67DD-F544-4427-BAF5-B2999E09F61A}"/>
                </a:ext>
              </a:extLst>
            </p:cNvPr>
            <p:cNvSpPr txBox="1"/>
            <p:nvPr/>
          </p:nvSpPr>
          <p:spPr>
            <a:xfrm>
              <a:off x="8169200" y="235290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대광천</a:t>
              </a:r>
              <a:endParaRPr lang="ko-KR" altLang="en-US" sz="1200" b="1" dirty="0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AD22B4A-77F8-5395-2626-05C3D835FCC3}"/>
                </a:ext>
              </a:extLst>
            </p:cNvPr>
            <p:cNvSpPr txBox="1"/>
            <p:nvPr/>
          </p:nvSpPr>
          <p:spPr>
            <a:xfrm>
              <a:off x="9979637" y="232338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갈마천</a:t>
              </a:r>
              <a:endParaRPr lang="ko-KR" altLang="en-US" sz="1200" b="1" dirty="0"/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F7761FCB-00BA-6748-8644-6AD54C74346F}"/>
                </a:ext>
              </a:extLst>
            </p:cNvPr>
            <p:cNvSpPr txBox="1"/>
            <p:nvPr/>
          </p:nvSpPr>
          <p:spPr>
            <a:xfrm>
              <a:off x="9303763" y="2347189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용촌천</a:t>
              </a:r>
              <a:endParaRPr lang="ko-KR" altLang="en-US" sz="1200" b="1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52D79A2F-9BAA-95FB-89C4-8E96E7D55EA7}"/>
                </a:ext>
              </a:extLst>
            </p:cNvPr>
            <p:cNvSpPr txBox="1"/>
            <p:nvPr/>
          </p:nvSpPr>
          <p:spPr>
            <a:xfrm>
              <a:off x="9436616" y="2373886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장동천</a:t>
              </a:r>
              <a:endParaRPr lang="ko-KR" altLang="en-US" sz="1200" b="1" dirty="0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86CF5897-A6AF-833A-1F76-EBE57971B733}"/>
                </a:ext>
              </a:extLst>
            </p:cNvPr>
            <p:cNvSpPr txBox="1"/>
            <p:nvPr/>
          </p:nvSpPr>
          <p:spPr>
            <a:xfrm>
              <a:off x="9466041" y="2302360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주암천</a:t>
              </a:r>
              <a:endParaRPr lang="ko-KR" altLang="en-US" sz="1200" b="1" dirty="0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D72F05E7-B8EE-DC3A-3FF7-93A3EA0D608B}"/>
                </a:ext>
              </a:extLst>
            </p:cNvPr>
            <p:cNvSpPr txBox="1"/>
            <p:nvPr/>
          </p:nvSpPr>
          <p:spPr>
            <a:xfrm>
              <a:off x="8480057" y="2283842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광천</a:t>
              </a:r>
              <a:endParaRPr lang="ko-KR" altLang="en-US" sz="1200" b="1" dirty="0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A20DA1E2-0814-EC5F-2866-DC333653F85F}"/>
                </a:ext>
              </a:extLst>
            </p:cNvPr>
            <p:cNvSpPr txBox="1"/>
            <p:nvPr/>
          </p:nvSpPr>
          <p:spPr>
            <a:xfrm>
              <a:off x="8989391" y="225349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백록천</a:t>
              </a:r>
              <a:endParaRPr lang="ko-KR" altLang="en-US" sz="1200" b="1" dirty="0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A16612C8-4BD9-66C2-3ADB-448ECB2ADA23}"/>
                </a:ext>
              </a:extLst>
            </p:cNvPr>
            <p:cNvSpPr txBox="1"/>
            <p:nvPr/>
          </p:nvSpPr>
          <p:spPr>
            <a:xfrm>
              <a:off x="8744698" y="220878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유정천</a:t>
              </a:r>
              <a:endParaRPr lang="ko-KR" altLang="en-US" sz="1200" b="1" dirty="0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494D0C7C-A5DF-223C-6B2E-6A37DE60816F}"/>
                </a:ext>
              </a:extLst>
            </p:cNvPr>
            <p:cNvSpPr txBox="1"/>
            <p:nvPr/>
          </p:nvSpPr>
          <p:spPr>
            <a:xfrm>
              <a:off x="8470903" y="214850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온수천</a:t>
              </a:r>
              <a:endParaRPr lang="ko-KR" altLang="en-US" sz="1200" b="1" dirty="0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4C0CE6D-4AB3-B44D-5A6A-C1B8DC8946E5}"/>
                </a:ext>
              </a:extLst>
            </p:cNvPr>
            <p:cNvSpPr txBox="1"/>
            <p:nvPr/>
          </p:nvSpPr>
          <p:spPr>
            <a:xfrm>
              <a:off x="9682826" y="2203363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보성천</a:t>
              </a:r>
              <a:endParaRPr lang="ko-KR" altLang="en-US" sz="1200" b="1" dirty="0"/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0ABCEB00-C5C6-D605-F252-DDFEC1668F26}"/>
                </a:ext>
              </a:extLst>
            </p:cNvPr>
            <p:cNvSpPr txBox="1"/>
            <p:nvPr/>
          </p:nvSpPr>
          <p:spPr>
            <a:xfrm>
              <a:off x="9802420" y="2230710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목사동천</a:t>
              </a:r>
              <a:endParaRPr lang="ko-KR" altLang="en-US" sz="1200" b="1" dirty="0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817DAF46-8D12-CFF2-6854-85FA9707D72E}"/>
                </a:ext>
              </a:extLst>
            </p:cNvPr>
            <p:cNvSpPr txBox="1"/>
            <p:nvPr/>
          </p:nvSpPr>
          <p:spPr>
            <a:xfrm>
              <a:off x="10253003" y="224829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용봉천</a:t>
              </a:r>
              <a:endParaRPr lang="ko-KR" altLang="en-US" sz="1200" b="1" dirty="0"/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5575FD42-4FFD-F9A3-E9E7-301A3A53D9AD}"/>
                </a:ext>
              </a:extLst>
            </p:cNvPr>
            <p:cNvSpPr txBox="1"/>
            <p:nvPr/>
          </p:nvSpPr>
          <p:spPr>
            <a:xfrm>
              <a:off x="8790285" y="212725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연반천</a:t>
              </a:r>
              <a:endParaRPr lang="ko-KR" altLang="en-US" sz="1200" b="1" dirty="0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4891FD5-2771-C6B0-2461-B55A464A3E55}"/>
                </a:ext>
              </a:extLst>
            </p:cNvPr>
            <p:cNvSpPr txBox="1"/>
            <p:nvPr/>
          </p:nvSpPr>
          <p:spPr>
            <a:xfrm>
              <a:off x="9378556" y="2095879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당월천</a:t>
              </a:r>
              <a:endParaRPr lang="ko-KR" altLang="en-US" sz="1200" b="1" dirty="0"/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D67A0144-BDB9-9B58-D0F4-CB946C878F9F}"/>
                </a:ext>
              </a:extLst>
            </p:cNvPr>
            <p:cNvSpPr txBox="1"/>
            <p:nvPr/>
          </p:nvSpPr>
          <p:spPr>
            <a:xfrm>
              <a:off x="9151281" y="214622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석곡천</a:t>
              </a:r>
              <a:endParaRPr lang="ko-KR" altLang="en-US" sz="1200" b="1" dirty="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CF172BC-B637-9A5F-A409-01BCC527EAAD}"/>
                </a:ext>
              </a:extLst>
            </p:cNvPr>
            <p:cNvSpPr txBox="1"/>
            <p:nvPr/>
          </p:nvSpPr>
          <p:spPr>
            <a:xfrm>
              <a:off x="9659817" y="206237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신풍천</a:t>
              </a:r>
              <a:endParaRPr lang="ko-KR" altLang="en-US" sz="1200" b="1" dirty="0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2E781C4-289E-390E-F238-55A34BC13256}"/>
                </a:ext>
              </a:extLst>
            </p:cNvPr>
            <p:cNvSpPr txBox="1"/>
            <p:nvPr/>
          </p:nvSpPr>
          <p:spPr>
            <a:xfrm>
              <a:off x="9836765" y="2114327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죽곡천</a:t>
              </a:r>
              <a:endParaRPr lang="ko-KR" altLang="en-US" sz="1200" b="1" dirty="0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7C43AFBA-6368-4E07-FA94-EC7DD16B4F05}"/>
                </a:ext>
              </a:extLst>
            </p:cNvPr>
            <p:cNvSpPr txBox="1"/>
            <p:nvPr/>
          </p:nvSpPr>
          <p:spPr>
            <a:xfrm>
              <a:off x="11181872" y="2139489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고치천</a:t>
              </a:r>
              <a:endParaRPr lang="ko-KR" altLang="en-US" sz="1200" b="1" dirty="0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B4911C0C-3696-7525-1AEB-9B1DD7B4ECB6}"/>
                </a:ext>
              </a:extLst>
            </p:cNvPr>
            <p:cNvSpPr txBox="1"/>
            <p:nvPr/>
          </p:nvSpPr>
          <p:spPr>
            <a:xfrm>
              <a:off x="10983260" y="2188212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동계천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47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2596</TotalTime>
  <Words>660</Words>
  <Application>Microsoft Office PowerPoint</Application>
  <PresentationFormat>사용자 지정</PresentationFormat>
  <Paragraphs>532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HY헤드라인M</vt:lpstr>
      <vt:lpstr>MS Gothic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User</cp:lastModifiedBy>
  <cp:revision>378</cp:revision>
  <dcterms:created xsi:type="dcterms:W3CDTF">2024-08-07T05:55:47Z</dcterms:created>
  <dcterms:modified xsi:type="dcterms:W3CDTF">2024-08-25T10:51:02Z</dcterms:modified>
</cp:coreProperties>
</file>