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0030-27BF-F1E0-662C-63D0EE2B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6C3FC-3D91-F73C-921E-ADDA104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AADC7-2B27-4CD9-BD51-14BB8D4F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BCBD8-C599-C539-B084-7DF55EDF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6C03F-0BCA-5F71-D42F-0F7BAB51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C0A9-C3D0-D32B-6A8A-599CE7DD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75289-32EE-038E-4C04-4FFA22FE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2849B-DD1B-56D3-B936-381548D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FD78-EBE9-C2E3-57EC-346B11E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CD6EE-29CC-3503-D026-07FE3F60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71212-187D-F244-27E2-C1F9D96E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B943D-5754-55CB-5B6C-BA10FED6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928D-D39D-7A99-DA2E-3D8BC07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DEC2F-FFDD-D151-ECC0-CA460EA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C535-E1B1-F6AB-BD45-74400D2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6686-97EC-6257-4010-CE724DE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FF162-5FA8-FE39-A49B-D7CE30C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2C3C-EC41-3453-F6E9-0A52A98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407B2-70BA-25F5-1967-AF80D4A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F164-9749-B839-F2BE-D5157C42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1B42-0E5D-CFA5-43EC-2D01AD7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3868D-932F-B578-8459-796F2077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4E10-B998-E9AD-D2E7-F6036BE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1D4EC-B8E3-28AA-CE86-8C8751F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99B53-9691-D92B-0E1B-A0920733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E410-31EC-E2E1-28DC-5D222A9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A8BF0-E017-D7A6-F927-9005B501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303AB-9629-8714-E8E1-CF2BCF74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9A429-B52B-8D3D-CD24-8845CE2B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091A3-D1D9-FE29-CFB7-C62F7F7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304B4-55F0-DAD2-FB7D-DE97B055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6EB2-555A-5B72-4AC6-6B55F09A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21425-DA07-3120-AF89-C8C6761F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32B9B-2237-BD50-3D59-B8C05461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E9677-9EE9-8E22-8714-F4469542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20A8D-40C3-59D2-CDFB-C3AF3E43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399A3-BFB0-2B3F-7D26-121455D1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3FC07-F2CE-EB0B-6424-7A4DA4D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8FF3C-C09D-F0B4-91E9-26E9691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5A2DF-4985-3A59-B4B6-885C6937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E64A6-D262-F83B-CCF0-20D98B6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A3A9E-8247-CE90-6D1F-61D327E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273BB-EBF9-1423-DF3F-915258F1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B469C-7A30-84E6-73B3-A030907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B2D40-30FA-7099-1527-A029E25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B7172-D3AF-2DFA-EE3E-39FABF51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D162-C4A1-2469-FAEC-23828A0D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B1646-AEB9-6E66-9045-0FFBA988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E4AD5-941C-CFDF-BD64-59D64677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1254C-E83D-0AC9-B86D-FA510E2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9F81E-0506-ECDD-0380-38E19D85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68131-D16D-79E1-8A98-B0C64B3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2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ECBB-A002-B8B2-B422-BB259A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4A96E-7BC3-7AA5-EC1A-3EDAA84E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D19F7-C956-DD43-A286-8F4C23FC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B4B50-3B3F-F037-1F7C-1C8F618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3B073-CD9A-B932-8B2B-B09E6EAB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3B3DC-6912-7FEE-8D91-AEAE4593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15A3B-D2C2-EB4B-4047-C4ED455B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ACA33-DEBD-4FE2-EED9-F1D2302CC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B3A26-F112-05E1-2FF3-8ACB5FF3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6A6E-08AE-4C99-8B7C-FA4751955F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E4C33-3E75-A445-64E9-73270F7B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CB970-E9E9-A7BB-70B0-0AB7863B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0B170B-F841-168D-1334-A477E18FC9BF}"/>
              </a:ext>
            </a:extLst>
          </p:cNvPr>
          <p:cNvSpPr/>
          <p:nvPr/>
        </p:nvSpPr>
        <p:spPr>
          <a:xfrm>
            <a:off x="722811" y="879566"/>
            <a:ext cx="3796938" cy="74893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 Collection</a:t>
            </a:r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59C09F-4DC4-A30F-E724-4901E8AEC350}"/>
              </a:ext>
            </a:extLst>
          </p:cNvPr>
          <p:cNvCxnSpPr>
            <a:cxnSpLocks/>
          </p:cNvCxnSpPr>
          <p:nvPr/>
        </p:nvCxnSpPr>
        <p:spPr>
          <a:xfrm flipV="1">
            <a:off x="1428206" y="1628503"/>
            <a:ext cx="496388" cy="6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94E24A-EC12-5E63-325E-1E910C23F19D}"/>
              </a:ext>
            </a:extLst>
          </p:cNvPr>
          <p:cNvCxnSpPr/>
          <p:nvPr/>
        </p:nvCxnSpPr>
        <p:spPr>
          <a:xfrm flipH="1" flipV="1">
            <a:off x="2960914" y="1628503"/>
            <a:ext cx="705395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FA9C79-5986-2B8F-7B26-3C3AB8DEEC46}"/>
              </a:ext>
            </a:extLst>
          </p:cNvPr>
          <p:cNvSpPr txBox="1"/>
          <p:nvPr/>
        </p:nvSpPr>
        <p:spPr>
          <a:xfrm>
            <a:off x="583583" y="2220785"/>
            <a:ext cx="168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Water quality data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2FD88-95A4-A6AD-E291-52F17D5B1A68}"/>
              </a:ext>
            </a:extLst>
          </p:cNvPr>
          <p:cNvSpPr txBox="1"/>
          <p:nvPr/>
        </p:nvSpPr>
        <p:spPr>
          <a:xfrm>
            <a:off x="2447981" y="2273960"/>
            <a:ext cx="253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Hydraulics, hydrological data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08334C0-31B2-D5B2-3FF6-87D1E3EFEF90}"/>
              </a:ext>
            </a:extLst>
          </p:cNvPr>
          <p:cNvSpPr/>
          <p:nvPr/>
        </p:nvSpPr>
        <p:spPr>
          <a:xfrm>
            <a:off x="4711337" y="1193074"/>
            <a:ext cx="1773810" cy="518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62029-E6F2-04F0-FDF4-1BAE30E11821}"/>
              </a:ext>
            </a:extLst>
          </p:cNvPr>
          <p:cNvSpPr/>
          <p:nvPr/>
        </p:nvSpPr>
        <p:spPr>
          <a:xfrm>
            <a:off x="6583680" y="1673671"/>
            <a:ext cx="5294811" cy="8882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Imbalanced train data correction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49A6ED-FDC5-C8DA-7936-78E89EF8AE80}"/>
              </a:ext>
            </a:extLst>
          </p:cNvPr>
          <p:cNvCxnSpPr/>
          <p:nvPr/>
        </p:nvCxnSpPr>
        <p:spPr>
          <a:xfrm flipV="1">
            <a:off x="7114902" y="2561945"/>
            <a:ext cx="391886" cy="74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E06155-51FA-B4AC-D3CE-07BA8415997E}"/>
              </a:ext>
            </a:extLst>
          </p:cNvPr>
          <p:cNvCxnSpPr/>
          <p:nvPr/>
        </p:nvCxnSpPr>
        <p:spPr>
          <a:xfrm flipV="1">
            <a:off x="8280093" y="2561945"/>
            <a:ext cx="245598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89BECE-FD86-CDC7-0C5A-EAD8B7A23456}"/>
              </a:ext>
            </a:extLst>
          </p:cNvPr>
          <p:cNvCxnSpPr/>
          <p:nvPr/>
        </p:nvCxnSpPr>
        <p:spPr>
          <a:xfrm flipH="1" flipV="1">
            <a:off x="9753600" y="2561945"/>
            <a:ext cx="53993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9BFB6D-E514-B89D-781F-A12245565A40}"/>
              </a:ext>
            </a:extLst>
          </p:cNvPr>
          <p:cNvCxnSpPr/>
          <p:nvPr/>
        </p:nvCxnSpPr>
        <p:spPr>
          <a:xfrm flipH="1" flipV="1">
            <a:off x="10659290" y="2561945"/>
            <a:ext cx="783772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1CEC8-48CA-5DDA-B40E-3B70F5F42390}"/>
              </a:ext>
            </a:extLst>
          </p:cNvPr>
          <p:cNvSpPr txBox="1"/>
          <p:nvPr/>
        </p:nvSpPr>
        <p:spPr>
          <a:xfrm>
            <a:off x="6749143" y="3312558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282CA-7C60-036C-818F-64BDEEECA5B2}"/>
              </a:ext>
            </a:extLst>
          </p:cNvPr>
          <p:cNvSpPr txBox="1"/>
          <p:nvPr/>
        </p:nvSpPr>
        <p:spPr>
          <a:xfrm>
            <a:off x="7889345" y="35111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ADASYN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E09EA-4C1F-92CF-3162-0CE7ADED86B1}"/>
              </a:ext>
            </a:extLst>
          </p:cNvPr>
          <p:cNvSpPr txBox="1"/>
          <p:nvPr/>
        </p:nvSpPr>
        <p:spPr>
          <a:xfrm>
            <a:off x="9663481" y="3581807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SMOTE-ENN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44197-87B1-BAAD-D081-BCF7507CFAF7}"/>
              </a:ext>
            </a:extLst>
          </p:cNvPr>
          <p:cNvSpPr txBox="1"/>
          <p:nvPr/>
        </p:nvSpPr>
        <p:spPr>
          <a:xfrm>
            <a:off x="10820919" y="3570652"/>
            <a:ext cx="137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SMOTE-Tomek</a:t>
            </a:r>
            <a:endParaRPr lang="ko-KR" altLang="en-US" sz="1400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BAA4E2E-C17B-D99C-3201-4A15C4E05EF8}"/>
              </a:ext>
            </a:extLst>
          </p:cNvPr>
          <p:cNvSpPr/>
          <p:nvPr/>
        </p:nvSpPr>
        <p:spPr>
          <a:xfrm>
            <a:off x="5450449" y="2220786"/>
            <a:ext cx="600892" cy="16633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E8D40-3B33-2FE8-B1B9-F482DDCC797B}"/>
              </a:ext>
            </a:extLst>
          </p:cNvPr>
          <p:cNvSpPr/>
          <p:nvPr/>
        </p:nvSpPr>
        <p:spPr>
          <a:xfrm>
            <a:off x="827314" y="4268037"/>
            <a:ext cx="10755086" cy="7480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Compare predictive performance for Chlorophyll-a</a:t>
            </a:r>
            <a:endParaRPr lang="ko-KR" altLang="en-US" sz="2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C2C55A-EC6F-D0D5-0B56-DA13CFE9F4AA}"/>
              </a:ext>
            </a:extLst>
          </p:cNvPr>
          <p:cNvCxnSpPr>
            <a:cxnSpLocks/>
          </p:cNvCxnSpPr>
          <p:nvPr/>
        </p:nvCxnSpPr>
        <p:spPr>
          <a:xfrm flipV="1">
            <a:off x="1271451" y="5027291"/>
            <a:ext cx="328900" cy="1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241345-D2BD-F9EA-E57E-AD8691DB711B}"/>
              </a:ext>
            </a:extLst>
          </p:cNvPr>
          <p:cNvCxnSpPr>
            <a:cxnSpLocks/>
          </p:cNvCxnSpPr>
          <p:nvPr/>
        </p:nvCxnSpPr>
        <p:spPr>
          <a:xfrm flipV="1">
            <a:off x="2621280" y="5027291"/>
            <a:ext cx="0" cy="4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3A7617-0A4F-0657-50DF-162AF843167A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666309" y="5041787"/>
            <a:ext cx="454575" cy="19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3EBC1C-2B8E-B55D-8369-2E848E43CB63}"/>
              </a:ext>
            </a:extLst>
          </p:cNvPr>
          <p:cNvCxnSpPr>
            <a:cxnSpLocks/>
          </p:cNvCxnSpPr>
          <p:nvPr/>
        </p:nvCxnSpPr>
        <p:spPr>
          <a:xfrm flipV="1">
            <a:off x="1759131" y="5027291"/>
            <a:ext cx="289968" cy="11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150AAF-9DAC-D61E-04B1-A96AFF15B4A7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218903" y="5027291"/>
            <a:ext cx="758888" cy="10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D4D463-31C2-FE12-8AA9-3B86F4818524}"/>
              </a:ext>
            </a:extLst>
          </p:cNvPr>
          <p:cNvCxnSpPr>
            <a:cxnSpLocks/>
          </p:cNvCxnSpPr>
          <p:nvPr/>
        </p:nvCxnSpPr>
        <p:spPr>
          <a:xfrm flipV="1">
            <a:off x="6818811" y="5037908"/>
            <a:ext cx="23796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0E5DCE-1C2B-4572-CA72-2486A209EFF1}"/>
              </a:ext>
            </a:extLst>
          </p:cNvPr>
          <p:cNvCxnSpPr>
            <a:cxnSpLocks/>
          </p:cNvCxnSpPr>
          <p:nvPr/>
        </p:nvCxnSpPr>
        <p:spPr>
          <a:xfrm flipH="1" flipV="1">
            <a:off x="8217330" y="5037908"/>
            <a:ext cx="12270" cy="6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3F2643-CEC6-551A-0F47-07FA56E8861F}"/>
              </a:ext>
            </a:extLst>
          </p:cNvPr>
          <p:cNvCxnSpPr>
            <a:cxnSpLocks/>
          </p:cNvCxnSpPr>
          <p:nvPr/>
        </p:nvCxnSpPr>
        <p:spPr>
          <a:xfrm flipH="1" flipV="1">
            <a:off x="9300754" y="5049063"/>
            <a:ext cx="461555" cy="4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0EA430-09B3-170E-9EE9-8CAE6F109D6B}"/>
              </a:ext>
            </a:extLst>
          </p:cNvPr>
          <p:cNvCxnSpPr>
            <a:cxnSpLocks/>
          </p:cNvCxnSpPr>
          <p:nvPr/>
        </p:nvCxnSpPr>
        <p:spPr>
          <a:xfrm flipV="1">
            <a:off x="7210697" y="5037908"/>
            <a:ext cx="318001" cy="10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44B023-B42A-E891-C9EB-0403D02B00C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8876871" y="5037908"/>
            <a:ext cx="633134" cy="10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3E0547-6643-7730-14D2-17BFD365DFD3}"/>
              </a:ext>
            </a:extLst>
          </p:cNvPr>
          <p:cNvSpPr txBox="1"/>
          <p:nvPr/>
        </p:nvSpPr>
        <p:spPr>
          <a:xfrm>
            <a:off x="615818" y="5189359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DNN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8DEBF-93A8-4109-3716-D909FAF77918}"/>
              </a:ext>
            </a:extLst>
          </p:cNvPr>
          <p:cNvSpPr txBox="1"/>
          <p:nvPr/>
        </p:nvSpPr>
        <p:spPr>
          <a:xfrm>
            <a:off x="1789475" y="5429310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959A-0AFD-FD09-050D-565FBE7D5864}"/>
              </a:ext>
            </a:extLst>
          </p:cNvPr>
          <p:cNvSpPr txBox="1"/>
          <p:nvPr/>
        </p:nvSpPr>
        <p:spPr>
          <a:xfrm>
            <a:off x="3243047" y="5233852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ADASYN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D6705-8A4B-6632-799B-4F57A1F596BF}"/>
              </a:ext>
            </a:extLst>
          </p:cNvPr>
          <p:cNvSpPr txBox="1"/>
          <p:nvPr/>
        </p:nvSpPr>
        <p:spPr>
          <a:xfrm>
            <a:off x="736104" y="6095561"/>
            <a:ext cx="208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SMOTE-ENN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184C27-E3DC-B467-3FF7-7D41492F02A1}"/>
              </a:ext>
            </a:extLst>
          </p:cNvPr>
          <p:cNvSpPr txBox="1"/>
          <p:nvPr/>
        </p:nvSpPr>
        <p:spPr>
          <a:xfrm>
            <a:off x="2856233" y="6104269"/>
            <a:ext cx="22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SMOTE-Tomek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EC5468-CCB9-EF82-981D-BDB54890CF78}"/>
              </a:ext>
            </a:extLst>
          </p:cNvPr>
          <p:cNvSpPr txBox="1"/>
          <p:nvPr/>
        </p:nvSpPr>
        <p:spPr>
          <a:xfrm>
            <a:off x="6119874" y="5460623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CNN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BAB5BB-15A9-3A24-FAE3-A39EE253A2AA}"/>
              </a:ext>
            </a:extLst>
          </p:cNvPr>
          <p:cNvSpPr txBox="1"/>
          <p:nvPr/>
        </p:nvSpPr>
        <p:spPr>
          <a:xfrm>
            <a:off x="7437120" y="5600448"/>
            <a:ext cx="162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4332D-0B7E-F2B9-DA0A-ED841CD93B37}"/>
              </a:ext>
            </a:extLst>
          </p:cNvPr>
          <p:cNvSpPr txBox="1"/>
          <p:nvPr/>
        </p:nvSpPr>
        <p:spPr>
          <a:xfrm>
            <a:off x="9037295" y="5460622"/>
            <a:ext cx="174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ADASYN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200A6-4949-66A1-AAF8-5AEC95979D55}"/>
              </a:ext>
            </a:extLst>
          </p:cNvPr>
          <p:cNvSpPr txBox="1"/>
          <p:nvPr/>
        </p:nvSpPr>
        <p:spPr>
          <a:xfrm>
            <a:off x="6157214" y="6076487"/>
            <a:ext cx="2067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SMOTE-ENN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1AD906-5672-CF6E-1B23-04F33842ABCF}"/>
              </a:ext>
            </a:extLst>
          </p:cNvPr>
          <p:cNvSpPr txBox="1"/>
          <p:nvPr/>
        </p:nvSpPr>
        <p:spPr>
          <a:xfrm>
            <a:off x="8395661" y="6041213"/>
            <a:ext cx="222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SMOTE-Tomek</a:t>
            </a:r>
            <a:endParaRPr lang="ko-KR" altLang="en-US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2F9CEC3-ECAC-668E-9483-963AEC9C4C49}"/>
              </a:ext>
            </a:extLst>
          </p:cNvPr>
          <p:cNvSpPr/>
          <p:nvPr/>
        </p:nvSpPr>
        <p:spPr>
          <a:xfrm>
            <a:off x="6583680" y="200016"/>
            <a:ext cx="5294811" cy="8259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Exploratory Data </a:t>
            </a:r>
            <a:r>
              <a:rPr lang="en-US" altLang="ko-KR" sz="2800" dirty="0"/>
              <a:t>A</a:t>
            </a:r>
            <a:r>
              <a:rPr lang="en-US" altLang="ko-KR" sz="2800"/>
              <a:t>nalysis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83B65C-14F0-CB77-EA7D-35C10C75FF5B}"/>
              </a:ext>
            </a:extLst>
          </p:cNvPr>
          <p:cNvSpPr txBox="1"/>
          <p:nvPr/>
        </p:nvSpPr>
        <p:spPr>
          <a:xfrm>
            <a:off x="7131143" y="1254034"/>
            <a:ext cx="184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Descriptive Statistics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18DC9-B2C8-083B-23D8-AE4C7668DCCD}"/>
              </a:ext>
            </a:extLst>
          </p:cNvPr>
          <p:cNvSpPr txBox="1"/>
          <p:nvPr/>
        </p:nvSpPr>
        <p:spPr>
          <a:xfrm>
            <a:off x="9851711" y="1261688"/>
            <a:ext cx="17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Correlation Analysis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DA91C55-E517-FF9B-E3B6-29F6D591C23B}"/>
              </a:ext>
            </a:extLst>
          </p:cNvPr>
          <p:cNvCxnSpPr>
            <a:cxnSpLocks/>
          </p:cNvCxnSpPr>
          <p:nvPr/>
        </p:nvCxnSpPr>
        <p:spPr>
          <a:xfrm flipV="1">
            <a:off x="8021387" y="1047741"/>
            <a:ext cx="309778" cy="28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74C8093-FE3B-C25F-BBAD-DAA3D642D75C}"/>
              </a:ext>
            </a:extLst>
          </p:cNvPr>
          <p:cNvCxnSpPr>
            <a:cxnSpLocks/>
          </p:cNvCxnSpPr>
          <p:nvPr/>
        </p:nvCxnSpPr>
        <p:spPr>
          <a:xfrm flipH="1" flipV="1">
            <a:off x="10189029" y="1043972"/>
            <a:ext cx="315372" cy="3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2024-02-17T11:28:56Z</dcterms:created>
  <dcterms:modified xsi:type="dcterms:W3CDTF">2024-02-19T11:53:55Z</dcterms:modified>
</cp:coreProperties>
</file>