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0CB5F-DFB8-3112-371C-FE0873001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EAAFB-CDC2-4464-9DFD-078B10F4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BDC2-4BCA-30F3-0030-39488608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51232-C879-AEB9-B2CB-75B0B6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10BE-A3D6-CBD3-D326-E76D30ED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ED78-94FD-C57C-630B-B033BC9C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B1E03-47C4-5A22-0BBA-69B07200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44EF-32EF-D700-1D71-92B4A8D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CC1CB-A952-A398-AD55-B3AA69AA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5A9F2-26FA-7709-BDB0-18CB101A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1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37228-6C4D-4B6C-A402-70DD1BB0D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FB95E-5558-AFF6-DF83-3FC994FB7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DE200-A905-D8A2-897D-1EBCB36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A5C25-DA6E-C532-7E8B-0EF5602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81CE0-081D-64D0-3898-AF618C9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0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BE6B-A619-6B47-3EDC-3BEF9346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CD535-7E66-DEC8-C6D7-E42A8475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D3699-8B73-0EEE-F560-7712A2C9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4EB9B-2D09-BD76-2FAD-4F00BF7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255FC-87F9-5DBD-BC12-59738027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C5B2B-6139-7259-652A-97AE8DCC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0C3C1-C874-2851-19A4-ECB22D82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3A6E0-C8CD-3B27-26D6-F136AA7B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0C8DB-DA5D-CC50-D425-C2711694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2D15-C2E7-47DF-DE45-8E98E910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76170-0575-0E41-02D4-FD3E542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FD916-3CF8-E3DC-B64E-0E65DEFF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4AEBD-8DBF-DE81-C40E-7D704771E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28433-8FD2-E0C4-7F79-DAD04A2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3E391-1C62-BDC6-0565-C12D4E06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B04F1-007E-FAAC-B609-20F33B00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D60ED-589E-07B5-6B6C-6EACCC2B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95921-70BA-BAC6-E486-6F675133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6B55F-7110-F700-0F5F-72DD488C6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ADFB0-762E-4291-32E3-C12441439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4C822-EF3B-07AD-6AF1-74222BAD1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4C476-624E-C440-E880-42386B36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606CC3-4B65-8040-E292-F8696728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0451B-42BB-4A5E-C138-9D65620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8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2AF7-0764-0054-662D-BD64FCEF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E0ED3-8D32-933F-90BE-7132A831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71AC0-B936-1F34-8858-C4A40F04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CEAD-078E-9FA9-14C5-6248C3E4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86236-EDC9-AD29-B0D0-74949319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B23DB5-CC0B-1163-EA6D-B2419091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F1E7-9061-C911-67B2-0D86E2C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4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EA00C-C2F5-2C5A-DDC7-A5ED0424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B381A-ED52-04F3-224E-8F713F7C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CFBDF-9F22-3180-45EB-965B2A5C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3E117-6813-A2BC-61CD-50E5EFEA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0C463-7F8B-7C5D-C3F2-203E2CD5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A7A03-9A69-40C7-604A-8C6F90A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664F-6EF6-3CCB-B278-FCF9944A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E80E3-6AB8-6754-E6F3-3A6125CA0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75300-BAEF-911B-E1D9-69B3C65C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38680-495C-F7E8-7D2C-012C0773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AB762-43ED-22D8-BB66-0546EE75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3D041-F79A-96A0-4489-80E64023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19116-29B2-7BE7-0524-786AFE2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860C1-C2F5-06EB-83A5-523F99C2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F717-01A9-2F83-9830-75EEB1794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AEBF-0C03-4318-8220-2AC03BD63367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E1AF1-494A-0263-F2F3-B20E85F09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7146-CB34-96FB-61AC-508A211CB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D229-970A-4100-8BFD-D3E3F384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5FA8BD-831B-5C52-06A9-149FC01FF2E2}"/>
              </a:ext>
            </a:extLst>
          </p:cNvPr>
          <p:cNvSpPr/>
          <p:nvPr/>
        </p:nvSpPr>
        <p:spPr>
          <a:xfrm>
            <a:off x="292501" y="3025130"/>
            <a:ext cx="1271452" cy="1184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4A542-F220-F9A4-5462-45BBCE07B477}"/>
              </a:ext>
            </a:extLst>
          </p:cNvPr>
          <p:cNvSpPr/>
          <p:nvPr/>
        </p:nvSpPr>
        <p:spPr>
          <a:xfrm>
            <a:off x="1489305" y="13193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57F15-347D-AD73-2171-434FB311BF81}"/>
              </a:ext>
            </a:extLst>
          </p:cNvPr>
          <p:cNvSpPr/>
          <p:nvPr/>
        </p:nvSpPr>
        <p:spPr>
          <a:xfrm>
            <a:off x="1641705" y="14717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7AA69-669B-37B1-7F78-90564926DB68}"/>
              </a:ext>
            </a:extLst>
          </p:cNvPr>
          <p:cNvSpPr/>
          <p:nvPr/>
        </p:nvSpPr>
        <p:spPr>
          <a:xfrm>
            <a:off x="1794105" y="16241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6E622C-FE06-0CAD-43BB-823C82CFD916}"/>
              </a:ext>
            </a:extLst>
          </p:cNvPr>
          <p:cNvSpPr/>
          <p:nvPr/>
        </p:nvSpPr>
        <p:spPr>
          <a:xfrm>
            <a:off x="1946505" y="17765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C1E767-7D21-9197-D1BF-F805E3D68E01}"/>
              </a:ext>
            </a:extLst>
          </p:cNvPr>
          <p:cNvSpPr/>
          <p:nvPr/>
        </p:nvSpPr>
        <p:spPr>
          <a:xfrm>
            <a:off x="2098905" y="19289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053BBE-53FA-6898-8DA4-4A643D6A749E}"/>
              </a:ext>
            </a:extLst>
          </p:cNvPr>
          <p:cNvSpPr/>
          <p:nvPr/>
        </p:nvSpPr>
        <p:spPr>
          <a:xfrm>
            <a:off x="2251305" y="20813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072AB-0191-0A09-9989-71F9CCE3BC34}"/>
              </a:ext>
            </a:extLst>
          </p:cNvPr>
          <p:cNvSpPr/>
          <p:nvPr/>
        </p:nvSpPr>
        <p:spPr>
          <a:xfrm>
            <a:off x="2403705" y="22337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844CE9-8A8C-D2F4-7F97-DBCFC52B5EE3}"/>
              </a:ext>
            </a:extLst>
          </p:cNvPr>
          <p:cNvSpPr/>
          <p:nvPr/>
        </p:nvSpPr>
        <p:spPr>
          <a:xfrm>
            <a:off x="2556105" y="23861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406E6-3A02-F8A4-0AB0-D00503D56370}"/>
              </a:ext>
            </a:extLst>
          </p:cNvPr>
          <p:cNvSpPr/>
          <p:nvPr/>
        </p:nvSpPr>
        <p:spPr>
          <a:xfrm>
            <a:off x="2708505" y="25385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8BAD43-3EFC-64BA-C735-BDCECF7A52C5}"/>
              </a:ext>
            </a:extLst>
          </p:cNvPr>
          <p:cNvSpPr/>
          <p:nvPr/>
        </p:nvSpPr>
        <p:spPr>
          <a:xfrm>
            <a:off x="2860905" y="26909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EF4A81-AF44-3BBE-05B0-BCF81617E64A}"/>
              </a:ext>
            </a:extLst>
          </p:cNvPr>
          <p:cNvSpPr/>
          <p:nvPr/>
        </p:nvSpPr>
        <p:spPr>
          <a:xfrm>
            <a:off x="3013305" y="2843345"/>
            <a:ext cx="984068" cy="984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D59EBE-1156-9ED7-F2A5-F8BDD83BC24E}"/>
              </a:ext>
            </a:extLst>
          </p:cNvPr>
          <p:cNvSpPr/>
          <p:nvPr/>
        </p:nvSpPr>
        <p:spPr>
          <a:xfrm>
            <a:off x="3170059" y="3030579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E17AF-DFA5-8F25-8367-FC368C280F89}"/>
              </a:ext>
            </a:extLst>
          </p:cNvPr>
          <p:cNvSpPr/>
          <p:nvPr/>
        </p:nvSpPr>
        <p:spPr>
          <a:xfrm>
            <a:off x="3575682" y="13890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1BD673-1873-E1BA-89A9-451BCACAB759}"/>
              </a:ext>
            </a:extLst>
          </p:cNvPr>
          <p:cNvSpPr/>
          <p:nvPr/>
        </p:nvSpPr>
        <p:spPr>
          <a:xfrm>
            <a:off x="3728082" y="15414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9FEB78-C9DC-5943-54F4-72CF40519F59}"/>
              </a:ext>
            </a:extLst>
          </p:cNvPr>
          <p:cNvSpPr/>
          <p:nvPr/>
        </p:nvSpPr>
        <p:spPr>
          <a:xfrm>
            <a:off x="3880482" y="16938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FA2721-472A-2F3A-E124-9EE22938F143}"/>
              </a:ext>
            </a:extLst>
          </p:cNvPr>
          <p:cNvSpPr/>
          <p:nvPr/>
        </p:nvSpPr>
        <p:spPr>
          <a:xfrm>
            <a:off x="4032882" y="18462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2B6668-1F99-0E9B-F55A-5A1F80DEAA7B}"/>
              </a:ext>
            </a:extLst>
          </p:cNvPr>
          <p:cNvSpPr/>
          <p:nvPr/>
        </p:nvSpPr>
        <p:spPr>
          <a:xfrm>
            <a:off x="4185282" y="19986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62982A-1E92-5A12-E167-D629AD2F256C}"/>
              </a:ext>
            </a:extLst>
          </p:cNvPr>
          <p:cNvSpPr/>
          <p:nvPr/>
        </p:nvSpPr>
        <p:spPr>
          <a:xfrm>
            <a:off x="4337682" y="21510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C2ED95-9A6A-9A05-1E3B-1C5CA333690C}"/>
              </a:ext>
            </a:extLst>
          </p:cNvPr>
          <p:cNvSpPr/>
          <p:nvPr/>
        </p:nvSpPr>
        <p:spPr>
          <a:xfrm>
            <a:off x="4490082" y="23034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591AF-26FF-1D29-4027-43BA9E349C1A}"/>
              </a:ext>
            </a:extLst>
          </p:cNvPr>
          <p:cNvSpPr/>
          <p:nvPr/>
        </p:nvSpPr>
        <p:spPr>
          <a:xfrm>
            <a:off x="4642482" y="24558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BB83DF-2C94-48B5-08D8-9F2BB7D81E16}"/>
              </a:ext>
            </a:extLst>
          </p:cNvPr>
          <p:cNvSpPr/>
          <p:nvPr/>
        </p:nvSpPr>
        <p:spPr>
          <a:xfrm>
            <a:off x="4794882" y="26082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F3295C-0D1A-CAA6-AA40-6C3B1A789B83}"/>
              </a:ext>
            </a:extLst>
          </p:cNvPr>
          <p:cNvSpPr/>
          <p:nvPr/>
        </p:nvSpPr>
        <p:spPr>
          <a:xfrm>
            <a:off x="4947282" y="27606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9705A3-CEE3-9197-43B0-771E512DCB6D}"/>
              </a:ext>
            </a:extLst>
          </p:cNvPr>
          <p:cNvSpPr/>
          <p:nvPr/>
        </p:nvSpPr>
        <p:spPr>
          <a:xfrm>
            <a:off x="5099682" y="2913014"/>
            <a:ext cx="674914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5150ED-6DDA-4E53-8509-25B6827CB66B}"/>
              </a:ext>
            </a:extLst>
          </p:cNvPr>
          <p:cNvCxnSpPr>
            <a:cxnSpLocks/>
          </p:cNvCxnSpPr>
          <p:nvPr/>
        </p:nvCxnSpPr>
        <p:spPr>
          <a:xfrm flipV="1">
            <a:off x="3874633" y="2913014"/>
            <a:ext cx="1225049" cy="1175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3BF209-2A22-E7D6-8EE7-8DCB3E242134}"/>
              </a:ext>
            </a:extLst>
          </p:cNvPr>
          <p:cNvCxnSpPr>
            <a:cxnSpLocks/>
          </p:cNvCxnSpPr>
          <p:nvPr/>
        </p:nvCxnSpPr>
        <p:spPr>
          <a:xfrm flipV="1">
            <a:off x="3874633" y="3516083"/>
            <a:ext cx="1225049" cy="1240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F978F2-3FD3-5FE5-7EC8-6AD82F40A0A7}"/>
              </a:ext>
            </a:extLst>
          </p:cNvPr>
          <p:cNvSpPr/>
          <p:nvPr/>
        </p:nvSpPr>
        <p:spPr>
          <a:xfrm>
            <a:off x="5118873" y="12344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CC8EF3-D7CC-164C-493E-96AB4F56A156}"/>
              </a:ext>
            </a:extLst>
          </p:cNvPr>
          <p:cNvSpPr/>
          <p:nvPr/>
        </p:nvSpPr>
        <p:spPr>
          <a:xfrm>
            <a:off x="5271273" y="13868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243A91-C656-FD44-86B3-957DBD4949BE}"/>
              </a:ext>
            </a:extLst>
          </p:cNvPr>
          <p:cNvSpPr/>
          <p:nvPr/>
        </p:nvSpPr>
        <p:spPr>
          <a:xfrm>
            <a:off x="5423673" y="15392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E5F476-1011-7DF6-888B-DE5FD4E9509F}"/>
              </a:ext>
            </a:extLst>
          </p:cNvPr>
          <p:cNvSpPr/>
          <p:nvPr/>
        </p:nvSpPr>
        <p:spPr>
          <a:xfrm>
            <a:off x="5576073" y="16916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A4B210-7AF7-1BFD-DEA7-E06795E4408D}"/>
              </a:ext>
            </a:extLst>
          </p:cNvPr>
          <p:cNvSpPr/>
          <p:nvPr/>
        </p:nvSpPr>
        <p:spPr>
          <a:xfrm>
            <a:off x="5728473" y="18440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DA029D-5BDE-6E73-8B11-978C24ED28DB}"/>
              </a:ext>
            </a:extLst>
          </p:cNvPr>
          <p:cNvSpPr/>
          <p:nvPr/>
        </p:nvSpPr>
        <p:spPr>
          <a:xfrm>
            <a:off x="5880873" y="19964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CBD191-1A04-6396-E5AA-16954B04AE68}"/>
              </a:ext>
            </a:extLst>
          </p:cNvPr>
          <p:cNvSpPr/>
          <p:nvPr/>
        </p:nvSpPr>
        <p:spPr>
          <a:xfrm>
            <a:off x="6033273" y="21488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B0DF93-D774-D2FF-C49F-F5C35BE01207}"/>
              </a:ext>
            </a:extLst>
          </p:cNvPr>
          <p:cNvSpPr/>
          <p:nvPr/>
        </p:nvSpPr>
        <p:spPr>
          <a:xfrm>
            <a:off x="6185673" y="23012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01C303-546F-6006-95FE-CE8B2B30658C}"/>
              </a:ext>
            </a:extLst>
          </p:cNvPr>
          <p:cNvSpPr/>
          <p:nvPr/>
        </p:nvSpPr>
        <p:spPr>
          <a:xfrm>
            <a:off x="6338073" y="24536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C7E83B-10A4-32B4-213B-165D0422B4F8}"/>
              </a:ext>
            </a:extLst>
          </p:cNvPr>
          <p:cNvSpPr/>
          <p:nvPr/>
        </p:nvSpPr>
        <p:spPr>
          <a:xfrm>
            <a:off x="6490473" y="26060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158F4F-A55A-6DEE-D3BC-ECD048759A0B}"/>
              </a:ext>
            </a:extLst>
          </p:cNvPr>
          <p:cNvSpPr/>
          <p:nvPr/>
        </p:nvSpPr>
        <p:spPr>
          <a:xfrm>
            <a:off x="6642873" y="2758438"/>
            <a:ext cx="827315" cy="79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4F0993-68B4-22AF-8F2E-049E8EF6F178}"/>
              </a:ext>
            </a:extLst>
          </p:cNvPr>
          <p:cNvSpPr/>
          <p:nvPr/>
        </p:nvSpPr>
        <p:spPr>
          <a:xfrm>
            <a:off x="6757172" y="291301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B80D1F-98A1-3D44-ED1A-012F85EA5A60}"/>
              </a:ext>
            </a:extLst>
          </p:cNvPr>
          <p:cNvSpPr/>
          <p:nvPr/>
        </p:nvSpPr>
        <p:spPr>
          <a:xfrm>
            <a:off x="6906981" y="12953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2FEB3B-978F-A0BC-9EAD-A8B0E69C751C}"/>
              </a:ext>
            </a:extLst>
          </p:cNvPr>
          <p:cNvSpPr/>
          <p:nvPr/>
        </p:nvSpPr>
        <p:spPr>
          <a:xfrm>
            <a:off x="7059381" y="14477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17EC04-1451-4B3F-6BB1-0A8C5D0ECAD0}"/>
              </a:ext>
            </a:extLst>
          </p:cNvPr>
          <p:cNvSpPr/>
          <p:nvPr/>
        </p:nvSpPr>
        <p:spPr>
          <a:xfrm>
            <a:off x="7211781" y="16001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E2C376-0525-C333-25C4-B0C7810838C0}"/>
              </a:ext>
            </a:extLst>
          </p:cNvPr>
          <p:cNvSpPr/>
          <p:nvPr/>
        </p:nvSpPr>
        <p:spPr>
          <a:xfrm>
            <a:off x="7364181" y="17525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ABA4CA-C3ED-E221-5F97-0E2D65D056F3}"/>
              </a:ext>
            </a:extLst>
          </p:cNvPr>
          <p:cNvSpPr/>
          <p:nvPr/>
        </p:nvSpPr>
        <p:spPr>
          <a:xfrm>
            <a:off x="7516581" y="19049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A23E192-E466-9F31-021A-109C181C3AE5}"/>
              </a:ext>
            </a:extLst>
          </p:cNvPr>
          <p:cNvSpPr/>
          <p:nvPr/>
        </p:nvSpPr>
        <p:spPr>
          <a:xfrm>
            <a:off x="7668981" y="20573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259E3D-C89A-E293-EB0F-9DDDF692A0C7}"/>
              </a:ext>
            </a:extLst>
          </p:cNvPr>
          <p:cNvSpPr/>
          <p:nvPr/>
        </p:nvSpPr>
        <p:spPr>
          <a:xfrm>
            <a:off x="7821381" y="22097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05DC30-7CA7-43E5-C0B3-666F57F55D7C}"/>
              </a:ext>
            </a:extLst>
          </p:cNvPr>
          <p:cNvSpPr/>
          <p:nvPr/>
        </p:nvSpPr>
        <p:spPr>
          <a:xfrm>
            <a:off x="7973781" y="23621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B84ED8-5D5D-F0F0-BA4C-02226D276EB6}"/>
              </a:ext>
            </a:extLst>
          </p:cNvPr>
          <p:cNvSpPr/>
          <p:nvPr/>
        </p:nvSpPr>
        <p:spPr>
          <a:xfrm>
            <a:off x="8126181" y="25145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04F9CC-E833-7F5D-6AED-4E9FC8700BAF}"/>
              </a:ext>
            </a:extLst>
          </p:cNvPr>
          <p:cNvSpPr/>
          <p:nvPr/>
        </p:nvSpPr>
        <p:spPr>
          <a:xfrm>
            <a:off x="8278581" y="26669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70FE59-5E15-2796-76B1-C8B757AD871B}"/>
              </a:ext>
            </a:extLst>
          </p:cNvPr>
          <p:cNvSpPr/>
          <p:nvPr/>
        </p:nvSpPr>
        <p:spPr>
          <a:xfrm>
            <a:off x="8430981" y="2819394"/>
            <a:ext cx="598715" cy="52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77C1F3F-6951-F5E6-C6C6-37D7F862C047}"/>
              </a:ext>
            </a:extLst>
          </p:cNvPr>
          <p:cNvCxnSpPr>
            <a:cxnSpLocks/>
          </p:cNvCxnSpPr>
          <p:nvPr/>
        </p:nvCxnSpPr>
        <p:spPr>
          <a:xfrm flipV="1">
            <a:off x="7355887" y="2845521"/>
            <a:ext cx="1075094" cy="6531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760F6EC-BF4A-0186-FEE9-9FD62B48963F}"/>
              </a:ext>
            </a:extLst>
          </p:cNvPr>
          <p:cNvCxnSpPr>
            <a:cxnSpLocks/>
          </p:cNvCxnSpPr>
          <p:nvPr/>
        </p:nvCxnSpPr>
        <p:spPr>
          <a:xfrm flipV="1">
            <a:off x="7364181" y="3344087"/>
            <a:ext cx="1065712" cy="794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5883C4-879D-09E5-FFA8-59A6E166DDF1}"/>
              </a:ext>
            </a:extLst>
          </p:cNvPr>
          <p:cNvSpPr txBox="1"/>
          <p:nvPr/>
        </p:nvSpPr>
        <p:spPr>
          <a:xfrm>
            <a:off x="689417" y="650626"/>
            <a:ext cx="14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7BDE09-E38E-AC4C-9A4E-255613FEE8D1}"/>
              </a:ext>
            </a:extLst>
          </p:cNvPr>
          <p:cNvSpPr txBox="1"/>
          <p:nvPr/>
        </p:nvSpPr>
        <p:spPr>
          <a:xfrm>
            <a:off x="2352963" y="65062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max-pooling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6EAAC-DB77-F946-900A-3E299FE14D2C}"/>
              </a:ext>
            </a:extLst>
          </p:cNvPr>
          <p:cNvSpPr txBox="1"/>
          <p:nvPr/>
        </p:nvSpPr>
        <p:spPr>
          <a:xfrm>
            <a:off x="4091601" y="650626"/>
            <a:ext cx="14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418242-8CE1-48CA-1523-A4B324C39E1D}"/>
              </a:ext>
            </a:extLst>
          </p:cNvPr>
          <p:cNvSpPr txBox="1"/>
          <p:nvPr/>
        </p:nvSpPr>
        <p:spPr>
          <a:xfrm>
            <a:off x="5674053" y="64810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max-pooling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99E900-A2D4-C335-E5BC-6D702A76FE4C}"/>
              </a:ext>
            </a:extLst>
          </p:cNvPr>
          <p:cNvSpPr txBox="1"/>
          <p:nvPr/>
        </p:nvSpPr>
        <p:spPr>
          <a:xfrm>
            <a:off x="8300100" y="648109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D80316-09EE-4DB1-939B-6EFAB2185CDA}"/>
              </a:ext>
            </a:extLst>
          </p:cNvPr>
          <p:cNvSpPr txBox="1"/>
          <p:nvPr/>
        </p:nvSpPr>
        <p:spPr>
          <a:xfrm>
            <a:off x="3752527" y="3929736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1</a:t>
            </a:r>
          </a:p>
          <a:p>
            <a:r>
              <a:rPr lang="en-US" altLang="ko-KR" dirty="0"/>
              <a:t>channels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42EA5-594C-886F-8823-63B92F79F5E8}"/>
              </a:ext>
            </a:extLst>
          </p:cNvPr>
          <p:cNvSpPr txBox="1"/>
          <p:nvPr/>
        </p:nvSpPr>
        <p:spPr>
          <a:xfrm>
            <a:off x="7101666" y="372617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2</a:t>
            </a:r>
          </a:p>
          <a:p>
            <a:r>
              <a:rPr lang="en-US" altLang="ko-KR" dirty="0"/>
              <a:t>channels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D0B3006-343B-24D4-427D-5ABDF5FD79A6}"/>
              </a:ext>
            </a:extLst>
          </p:cNvPr>
          <p:cNvSpPr/>
          <p:nvPr/>
        </p:nvSpPr>
        <p:spPr>
          <a:xfrm>
            <a:off x="9149692" y="1234438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94CB5FF-987A-694F-A8CE-ACEFAE36754F}"/>
              </a:ext>
            </a:extLst>
          </p:cNvPr>
          <p:cNvSpPr/>
          <p:nvPr/>
        </p:nvSpPr>
        <p:spPr>
          <a:xfrm>
            <a:off x="9149692" y="1909348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A18806-58E7-CC9C-D60F-4D8062CC2AB5}"/>
              </a:ext>
            </a:extLst>
          </p:cNvPr>
          <p:cNvSpPr/>
          <p:nvPr/>
        </p:nvSpPr>
        <p:spPr>
          <a:xfrm>
            <a:off x="9149692" y="4850670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E37B202-55F8-DD68-3EF2-8C636B51B9BA}"/>
              </a:ext>
            </a:extLst>
          </p:cNvPr>
          <p:cNvSpPr/>
          <p:nvPr/>
        </p:nvSpPr>
        <p:spPr>
          <a:xfrm>
            <a:off x="9149692" y="4176851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64831BF-5E17-BC0E-7BD1-E83C8C7D96C4}"/>
              </a:ext>
            </a:extLst>
          </p:cNvPr>
          <p:cNvSpPr/>
          <p:nvPr/>
        </p:nvSpPr>
        <p:spPr>
          <a:xfrm>
            <a:off x="9149692" y="2575560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E02EF55-61D8-C985-3F67-648AB93064F1}"/>
              </a:ext>
            </a:extLst>
          </p:cNvPr>
          <p:cNvSpPr/>
          <p:nvPr/>
        </p:nvSpPr>
        <p:spPr>
          <a:xfrm>
            <a:off x="9149692" y="3503032"/>
            <a:ext cx="360068" cy="3657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CD04D7-1A3E-52C7-A826-65902C084CCF}"/>
              </a:ext>
            </a:extLst>
          </p:cNvPr>
          <p:cNvSpPr txBox="1"/>
          <p:nvPr/>
        </p:nvSpPr>
        <p:spPr>
          <a:xfrm>
            <a:off x="9178695" y="2978832"/>
            <a:ext cx="461665" cy="477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EDDB84-56C1-D2B5-2F6F-91EAF732467E}"/>
              </a:ext>
            </a:extLst>
          </p:cNvPr>
          <p:cNvSpPr txBox="1"/>
          <p:nvPr/>
        </p:nvSpPr>
        <p:spPr>
          <a:xfrm>
            <a:off x="9899584" y="64810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9FB791C-0071-F3A5-37AA-929AA0BCC9D4}"/>
              </a:ext>
            </a:extLst>
          </p:cNvPr>
          <p:cNvSpPr/>
          <p:nvPr/>
        </p:nvSpPr>
        <p:spPr>
          <a:xfrm>
            <a:off x="10184088" y="2057394"/>
            <a:ext cx="360068" cy="3657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7A42B80-84D1-77B6-3EB6-67B8DF4C4411}"/>
              </a:ext>
            </a:extLst>
          </p:cNvPr>
          <p:cNvSpPr/>
          <p:nvPr/>
        </p:nvSpPr>
        <p:spPr>
          <a:xfrm>
            <a:off x="10184088" y="2843345"/>
            <a:ext cx="360068" cy="3657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0E1C48F-6402-86C9-2B7E-081543EA18D0}"/>
              </a:ext>
            </a:extLst>
          </p:cNvPr>
          <p:cNvSpPr/>
          <p:nvPr/>
        </p:nvSpPr>
        <p:spPr>
          <a:xfrm>
            <a:off x="10184088" y="3570508"/>
            <a:ext cx="360068" cy="3657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D1AA878-A781-9129-3F3D-951CDCDFF076}"/>
              </a:ext>
            </a:extLst>
          </p:cNvPr>
          <p:cNvCxnSpPr>
            <a:stCxn id="71" idx="6"/>
            <a:endCxn id="79" idx="2"/>
          </p:cNvCxnSpPr>
          <p:nvPr/>
        </p:nvCxnSpPr>
        <p:spPr>
          <a:xfrm>
            <a:off x="9509760" y="1417316"/>
            <a:ext cx="674328" cy="82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88521D5-6B1A-024C-1733-B6DBFA35FA86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9509760" y="1417316"/>
            <a:ext cx="674328" cy="160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3059B5D-6C3B-49F7-A8CA-06772B98FB05}"/>
              </a:ext>
            </a:extLst>
          </p:cNvPr>
          <p:cNvCxnSpPr>
            <a:stCxn id="71" idx="6"/>
            <a:endCxn id="81" idx="2"/>
          </p:cNvCxnSpPr>
          <p:nvPr/>
        </p:nvCxnSpPr>
        <p:spPr>
          <a:xfrm>
            <a:off x="9509760" y="1417316"/>
            <a:ext cx="674328" cy="23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CBB09E-9D4E-A43E-DFDC-A4B75C66E2B0}"/>
              </a:ext>
            </a:extLst>
          </p:cNvPr>
          <p:cNvCxnSpPr>
            <a:stCxn id="72" idx="6"/>
            <a:endCxn id="79" idx="2"/>
          </p:cNvCxnSpPr>
          <p:nvPr/>
        </p:nvCxnSpPr>
        <p:spPr>
          <a:xfrm>
            <a:off x="9509760" y="2092226"/>
            <a:ext cx="674328" cy="14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0F35875-D4DF-2744-534C-4D2BFC741B97}"/>
              </a:ext>
            </a:extLst>
          </p:cNvPr>
          <p:cNvCxnSpPr>
            <a:stCxn id="75" idx="6"/>
            <a:endCxn id="80" idx="2"/>
          </p:cNvCxnSpPr>
          <p:nvPr/>
        </p:nvCxnSpPr>
        <p:spPr>
          <a:xfrm>
            <a:off x="9509760" y="2758438"/>
            <a:ext cx="674328" cy="2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C129434-0216-1E44-58BB-0A84EF6DA45F}"/>
              </a:ext>
            </a:extLst>
          </p:cNvPr>
          <p:cNvCxnSpPr>
            <a:stCxn id="72" idx="6"/>
            <a:endCxn id="80" idx="2"/>
          </p:cNvCxnSpPr>
          <p:nvPr/>
        </p:nvCxnSpPr>
        <p:spPr>
          <a:xfrm>
            <a:off x="9509760" y="2092226"/>
            <a:ext cx="674328" cy="93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8EBFB5B-295A-121E-27B2-E068654F80EA}"/>
              </a:ext>
            </a:extLst>
          </p:cNvPr>
          <p:cNvCxnSpPr>
            <a:stCxn id="72" idx="6"/>
            <a:endCxn id="81" idx="2"/>
          </p:cNvCxnSpPr>
          <p:nvPr/>
        </p:nvCxnSpPr>
        <p:spPr>
          <a:xfrm>
            <a:off x="9509760" y="2092226"/>
            <a:ext cx="674328" cy="166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35E50AE-438E-2858-D0C4-1DEB206A94EC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 flipV="1">
            <a:off x="9509760" y="2240272"/>
            <a:ext cx="674328" cy="5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2420847-E4BC-D1D1-D9E0-B45851C78C0C}"/>
              </a:ext>
            </a:extLst>
          </p:cNvPr>
          <p:cNvCxnSpPr>
            <a:stCxn id="75" idx="6"/>
            <a:endCxn id="81" idx="2"/>
          </p:cNvCxnSpPr>
          <p:nvPr/>
        </p:nvCxnSpPr>
        <p:spPr>
          <a:xfrm>
            <a:off x="9509760" y="2758438"/>
            <a:ext cx="674328" cy="99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61757E7-E3AF-D0B8-132E-0F1E054434BE}"/>
              </a:ext>
            </a:extLst>
          </p:cNvPr>
          <p:cNvCxnSpPr>
            <a:stCxn id="76" idx="6"/>
            <a:endCxn id="79" idx="2"/>
          </p:cNvCxnSpPr>
          <p:nvPr/>
        </p:nvCxnSpPr>
        <p:spPr>
          <a:xfrm flipV="1">
            <a:off x="9509760" y="2240272"/>
            <a:ext cx="674328" cy="14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DAA7243-5514-14D7-68C3-DF71F4FE976D}"/>
              </a:ext>
            </a:extLst>
          </p:cNvPr>
          <p:cNvCxnSpPr>
            <a:stCxn id="76" idx="6"/>
            <a:endCxn id="80" idx="2"/>
          </p:cNvCxnSpPr>
          <p:nvPr/>
        </p:nvCxnSpPr>
        <p:spPr>
          <a:xfrm flipV="1">
            <a:off x="9509760" y="3026223"/>
            <a:ext cx="674328" cy="65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7F00360-DDF2-ABCD-3DEC-DEAC82B98565}"/>
              </a:ext>
            </a:extLst>
          </p:cNvPr>
          <p:cNvCxnSpPr>
            <a:stCxn id="76" idx="6"/>
            <a:endCxn id="81" idx="2"/>
          </p:cNvCxnSpPr>
          <p:nvPr/>
        </p:nvCxnSpPr>
        <p:spPr>
          <a:xfrm>
            <a:off x="9509760" y="3685910"/>
            <a:ext cx="674328" cy="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67C75B6-C77F-5A2E-532D-1AC65DE8369D}"/>
              </a:ext>
            </a:extLst>
          </p:cNvPr>
          <p:cNvCxnSpPr>
            <a:stCxn id="74" idx="6"/>
            <a:endCxn id="79" idx="2"/>
          </p:cNvCxnSpPr>
          <p:nvPr/>
        </p:nvCxnSpPr>
        <p:spPr>
          <a:xfrm flipV="1">
            <a:off x="9509760" y="2240272"/>
            <a:ext cx="674328" cy="211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5AF9776-62E5-D3CE-B51E-08A82EF973E9}"/>
              </a:ext>
            </a:extLst>
          </p:cNvPr>
          <p:cNvCxnSpPr>
            <a:stCxn id="74" idx="6"/>
            <a:endCxn id="80" idx="2"/>
          </p:cNvCxnSpPr>
          <p:nvPr/>
        </p:nvCxnSpPr>
        <p:spPr>
          <a:xfrm flipV="1">
            <a:off x="9509760" y="3026223"/>
            <a:ext cx="674328" cy="133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4DFDB11-54EF-F176-5BBD-828C7C7CDDE3}"/>
              </a:ext>
            </a:extLst>
          </p:cNvPr>
          <p:cNvCxnSpPr>
            <a:stCxn id="74" idx="6"/>
            <a:endCxn id="81" idx="2"/>
          </p:cNvCxnSpPr>
          <p:nvPr/>
        </p:nvCxnSpPr>
        <p:spPr>
          <a:xfrm flipV="1">
            <a:off x="9509760" y="3753386"/>
            <a:ext cx="674328" cy="60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46FF3BB-5301-3E85-B5FD-0EC9E1E10D27}"/>
              </a:ext>
            </a:extLst>
          </p:cNvPr>
          <p:cNvCxnSpPr>
            <a:stCxn id="73" idx="6"/>
            <a:endCxn id="79" idx="2"/>
          </p:cNvCxnSpPr>
          <p:nvPr/>
        </p:nvCxnSpPr>
        <p:spPr>
          <a:xfrm flipV="1">
            <a:off x="9509760" y="2240272"/>
            <a:ext cx="674328" cy="279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51EAB1A-BCFE-37C1-AF18-34C7690C02E1}"/>
              </a:ext>
            </a:extLst>
          </p:cNvPr>
          <p:cNvCxnSpPr>
            <a:stCxn id="73" idx="6"/>
            <a:endCxn id="80" idx="2"/>
          </p:cNvCxnSpPr>
          <p:nvPr/>
        </p:nvCxnSpPr>
        <p:spPr>
          <a:xfrm flipV="1">
            <a:off x="9509760" y="3026223"/>
            <a:ext cx="674328" cy="200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C326341-0976-8574-087F-190BF38A0F60}"/>
              </a:ext>
            </a:extLst>
          </p:cNvPr>
          <p:cNvCxnSpPr>
            <a:stCxn id="73" idx="6"/>
            <a:endCxn id="81" idx="2"/>
          </p:cNvCxnSpPr>
          <p:nvPr/>
        </p:nvCxnSpPr>
        <p:spPr>
          <a:xfrm flipV="1">
            <a:off x="9509760" y="3753386"/>
            <a:ext cx="674328" cy="128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E8EAA0A-E44B-E7D0-5802-6892F2A6A66F}"/>
              </a:ext>
            </a:extLst>
          </p:cNvPr>
          <p:cNvCxnSpPr>
            <a:stCxn id="79" idx="6"/>
          </p:cNvCxnSpPr>
          <p:nvPr/>
        </p:nvCxnSpPr>
        <p:spPr>
          <a:xfrm>
            <a:off x="10544156" y="2240272"/>
            <a:ext cx="867582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816D0E5-925C-A100-2A44-EE2FAFB2B5FB}"/>
              </a:ext>
            </a:extLst>
          </p:cNvPr>
          <p:cNvCxnSpPr/>
          <p:nvPr/>
        </p:nvCxnSpPr>
        <p:spPr>
          <a:xfrm>
            <a:off x="10549017" y="3726174"/>
            <a:ext cx="867582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624217E-08B4-D3F3-1037-F0C7EC3A3EFF}"/>
              </a:ext>
            </a:extLst>
          </p:cNvPr>
          <p:cNvCxnSpPr/>
          <p:nvPr/>
        </p:nvCxnSpPr>
        <p:spPr>
          <a:xfrm>
            <a:off x="10544156" y="3004455"/>
            <a:ext cx="867582" cy="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9C8D342-E881-BBF8-1E37-15F5BD4EAC2F}"/>
              </a:ext>
            </a:extLst>
          </p:cNvPr>
          <p:cNvSpPr txBox="1"/>
          <p:nvPr/>
        </p:nvSpPr>
        <p:spPr>
          <a:xfrm>
            <a:off x="8806637" y="544068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3</a:t>
            </a:r>
          </a:p>
          <a:p>
            <a:r>
              <a:rPr lang="en-US" altLang="ko-KR" dirty="0"/>
              <a:t>units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74958D-CF73-28DF-7DAB-29FF0795F31F}"/>
              </a:ext>
            </a:extLst>
          </p:cNvPr>
          <p:cNvSpPr txBox="1"/>
          <p:nvPr/>
        </p:nvSpPr>
        <p:spPr>
          <a:xfrm>
            <a:off x="10205959" y="42976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2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2024-02-17T13:48:15Z</dcterms:created>
  <dcterms:modified xsi:type="dcterms:W3CDTF">2024-02-17T14:12:01Z</dcterms:modified>
</cp:coreProperties>
</file>