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1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451C2-8801-435C-6596-05EDB61FF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926D58-0A2D-B9F8-57AB-43EE8792E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28D5E-FE65-0B9A-9187-59918E84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DBE8-5ACF-4CBD-85D9-22320053EEAD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4B144F-0A16-4AAF-31EE-B11888AE5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C3E0F-7FB0-5EFE-6967-4F4DBA17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F643-CE76-4244-8C04-BA5FEBF8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40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0FE7F-20AA-7CEA-515F-752AEF24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59A3C6-0A85-9E58-613A-CF5DB45AA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D7034-8217-0CE3-280B-FF0D661C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DBE8-5ACF-4CBD-85D9-22320053EEAD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D949C-1E87-9657-E465-80C9BB15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0DA67-6893-8FEA-E917-C8E14215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F643-CE76-4244-8C04-BA5FEBF8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37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345141-1001-5F41-D05F-2AF39184F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709903-C7FB-D43D-01D6-7CDCAAF11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AA3CD-6C9F-6CFE-84F8-3CDEC515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DBE8-5ACF-4CBD-85D9-22320053EEAD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7A9C3-9F34-64AA-6A33-1A8F4C4C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212EF-34CF-D446-87B8-D684158D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F643-CE76-4244-8C04-BA5FEBF8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21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4F834-2640-390C-10B4-8071B736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62F84-433C-B531-8E13-4A8E00F4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0B6216-DD21-8AAF-641C-4ED41B618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DBE8-5ACF-4CBD-85D9-22320053EEAD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D1E1B-441F-8413-FBC7-C5071DFF3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5AAD4-B033-C718-ADA2-817C7788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F643-CE76-4244-8C04-BA5FEBF8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14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20A57-8F16-6A72-A97C-655BE1538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9988B0-AD13-383C-0E0A-D4CA70C93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8F5D7-9F6C-07FF-74FB-B38E7B44C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DBE8-5ACF-4CBD-85D9-22320053EEAD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E68DE1-8411-E33E-B877-028AB5C89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24EA6-04CE-EB8E-D2E7-93D6C1BA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F643-CE76-4244-8C04-BA5FEBF8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657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CAFF5-E1B9-2A50-642B-7E05E39B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6C9C6-2710-F2C5-BC0B-5835CD66A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BE66B6-A256-DE30-EFFA-F7F920080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C64450-91D8-6CC4-44D1-50D36A5A5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DBE8-5ACF-4CBD-85D9-22320053EEAD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E05A9C-BBD2-58E4-9A3B-26FA8542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33D4B4-56D5-4797-6DD6-8BE8E394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F643-CE76-4244-8C04-BA5FEBF8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78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4A0DD-E607-B68F-7CAB-525DDCED6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56A38A-8A37-E910-E9E8-A3C319326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F94EE3-3827-752B-9400-6229DF31E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5C2E48-526C-7119-3681-68312E032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A1554B-D05F-9C4A-FC6F-E14A449A6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906EFF-6E46-D865-7B39-DE3F4CF0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DBE8-5ACF-4CBD-85D9-22320053EEAD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8502DA-B3BD-DFB1-8E52-970D5799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5DFB51-EAA7-0284-F598-1F846702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F643-CE76-4244-8C04-BA5FEBF8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63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93D98-1660-303E-8958-DDBFEB7B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E4535C-1B13-BF4D-9CCE-5DE561A0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DBE8-5ACF-4CBD-85D9-22320053EEAD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742371-0E16-3655-99D6-A76C9BEC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30AB2C-DD9D-6B46-FBA4-4F979E95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F643-CE76-4244-8C04-BA5FEBF8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30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AFE985-B85E-DF31-FB93-F8209D78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DBE8-5ACF-4CBD-85D9-22320053EEAD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2C4809-5AEE-9A63-8BD6-2E242E20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0925A9-E19D-84DC-2C8F-6AF7EF50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F643-CE76-4244-8C04-BA5FEBF8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DC4AB-0E6E-9F34-7070-D92D3A2C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0DB957-B89A-B618-AB62-5BB1314F9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F0B55E-1A76-6EA7-F461-E825669BE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9A25A4-1B2C-1633-1287-C02F0087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DBE8-5ACF-4CBD-85D9-22320053EEAD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192478-10D7-0F42-AFBB-95CF89C6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42D287-BCA5-2A09-A52C-13453D38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F643-CE76-4244-8C04-BA5FEBF8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60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03235-CC89-2A16-654D-06015C950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BC6F89-7884-88AD-30C1-09CAA8CCD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752361-9793-4AEB-BE25-84DBE9E0D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9634E4-3C11-B494-E47D-A38BA949E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3DBE8-5ACF-4CBD-85D9-22320053EEAD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13D4A3-CA41-A20D-5994-B89AA4AAA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B482F2-018D-00F0-CDC4-8D49EE80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DF643-CE76-4244-8C04-BA5FEBF8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5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B1BD58-54E1-7A00-A0F2-EB613044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0F34EE-14D0-BA2D-7142-C8978D55D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4FEE5-883F-E70C-879B-6CC5D5596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3DBE8-5ACF-4CBD-85D9-22320053EEAD}" type="datetimeFigureOut">
              <a:rPr lang="ko-KR" altLang="en-US" smtClean="0"/>
              <a:t>2024-02-17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4BF289-ABE1-B888-2C57-7856A02AD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20850-881B-4E67-1808-CF1C6F487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DF643-CE76-4244-8C04-BA5FEBF8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75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ED54E89-72AF-87DD-FCD9-17B22F41AE0A}"/>
              </a:ext>
            </a:extLst>
          </p:cNvPr>
          <p:cNvSpPr/>
          <p:nvPr/>
        </p:nvSpPr>
        <p:spPr>
          <a:xfrm>
            <a:off x="1506583" y="1811383"/>
            <a:ext cx="844731" cy="2264228"/>
          </a:xfrm>
          <a:prstGeom prst="rect">
            <a:avLst/>
          </a:prstGeom>
          <a:solidFill>
            <a:srgbClr val="EA1E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E57AD34-1721-86E0-83B5-94991AF6BA9D}"/>
              </a:ext>
            </a:extLst>
          </p:cNvPr>
          <p:cNvSpPr/>
          <p:nvPr/>
        </p:nvSpPr>
        <p:spPr>
          <a:xfrm>
            <a:off x="1719942" y="2159726"/>
            <a:ext cx="418011" cy="4441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5E1A6DE-CD0F-0ED7-63B2-15087F2EB196}"/>
              </a:ext>
            </a:extLst>
          </p:cNvPr>
          <p:cNvSpPr/>
          <p:nvPr/>
        </p:nvSpPr>
        <p:spPr>
          <a:xfrm>
            <a:off x="1719941" y="2721428"/>
            <a:ext cx="418011" cy="4441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B5C6E3D-197D-5D42-A9A9-28CE95F9E4F0}"/>
              </a:ext>
            </a:extLst>
          </p:cNvPr>
          <p:cNvSpPr/>
          <p:nvPr/>
        </p:nvSpPr>
        <p:spPr>
          <a:xfrm>
            <a:off x="1719941" y="3283130"/>
            <a:ext cx="418011" cy="4441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790885-14CC-7C6A-2853-0C5B1C2437CD}"/>
              </a:ext>
            </a:extLst>
          </p:cNvPr>
          <p:cNvSpPr txBox="1"/>
          <p:nvPr/>
        </p:nvSpPr>
        <p:spPr>
          <a:xfrm>
            <a:off x="1051173" y="4349819"/>
            <a:ext cx="1675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input layer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804E03-138B-D5B8-461A-0CD2ECE601E9}"/>
              </a:ext>
            </a:extLst>
          </p:cNvPr>
          <p:cNvSpPr/>
          <p:nvPr/>
        </p:nvSpPr>
        <p:spPr>
          <a:xfrm>
            <a:off x="3213463" y="905691"/>
            <a:ext cx="1001486" cy="411044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136E41E-3757-ADD8-F3D1-8848BA2718CE}"/>
              </a:ext>
            </a:extLst>
          </p:cNvPr>
          <p:cNvSpPr/>
          <p:nvPr/>
        </p:nvSpPr>
        <p:spPr>
          <a:xfrm>
            <a:off x="3505200" y="1384663"/>
            <a:ext cx="418011" cy="4441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B04591C-E752-74AA-C3D1-C1421BBBDC90}"/>
              </a:ext>
            </a:extLst>
          </p:cNvPr>
          <p:cNvSpPr/>
          <p:nvPr/>
        </p:nvSpPr>
        <p:spPr>
          <a:xfrm>
            <a:off x="3505199" y="1976846"/>
            <a:ext cx="418011" cy="4441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3B402BB-28E8-152B-6B0D-766EF56F3EEE}"/>
              </a:ext>
            </a:extLst>
          </p:cNvPr>
          <p:cNvSpPr/>
          <p:nvPr/>
        </p:nvSpPr>
        <p:spPr>
          <a:xfrm>
            <a:off x="3505198" y="2569029"/>
            <a:ext cx="418011" cy="4441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8D8147B-D54B-604E-A82B-D737BD96E733}"/>
              </a:ext>
            </a:extLst>
          </p:cNvPr>
          <p:cNvSpPr/>
          <p:nvPr/>
        </p:nvSpPr>
        <p:spPr>
          <a:xfrm>
            <a:off x="3505197" y="3156857"/>
            <a:ext cx="418011" cy="4441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E048623-F04D-082E-56E4-3E8540E2E964}"/>
              </a:ext>
            </a:extLst>
          </p:cNvPr>
          <p:cNvSpPr/>
          <p:nvPr/>
        </p:nvSpPr>
        <p:spPr>
          <a:xfrm>
            <a:off x="3505196" y="3753395"/>
            <a:ext cx="418011" cy="4441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5ECB06D-0D4E-5A42-9B55-17E7DD8FDA08}"/>
              </a:ext>
            </a:extLst>
          </p:cNvPr>
          <p:cNvSpPr/>
          <p:nvPr/>
        </p:nvSpPr>
        <p:spPr>
          <a:xfrm>
            <a:off x="4924697" y="905691"/>
            <a:ext cx="1001486" cy="411044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F3321A2-2A44-6675-F94D-16CBBB8E4E2B}"/>
              </a:ext>
            </a:extLst>
          </p:cNvPr>
          <p:cNvSpPr/>
          <p:nvPr/>
        </p:nvSpPr>
        <p:spPr>
          <a:xfrm>
            <a:off x="5216434" y="1384663"/>
            <a:ext cx="418011" cy="4441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2AEBE33-9428-E281-B17E-B2DF36517536}"/>
              </a:ext>
            </a:extLst>
          </p:cNvPr>
          <p:cNvSpPr/>
          <p:nvPr/>
        </p:nvSpPr>
        <p:spPr>
          <a:xfrm>
            <a:off x="5216433" y="1976846"/>
            <a:ext cx="418011" cy="4441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FB5D868-C4EB-DE6A-B587-BBB8AE9E807A}"/>
              </a:ext>
            </a:extLst>
          </p:cNvPr>
          <p:cNvSpPr/>
          <p:nvPr/>
        </p:nvSpPr>
        <p:spPr>
          <a:xfrm>
            <a:off x="5216432" y="2569029"/>
            <a:ext cx="418011" cy="4441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30AE105-5EAB-76B5-8452-B8A43F3B7FB3}"/>
              </a:ext>
            </a:extLst>
          </p:cNvPr>
          <p:cNvSpPr/>
          <p:nvPr/>
        </p:nvSpPr>
        <p:spPr>
          <a:xfrm>
            <a:off x="5216431" y="3156857"/>
            <a:ext cx="418011" cy="4441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ED1090F-C9A0-77B1-DAE2-DDB16979DC66}"/>
              </a:ext>
            </a:extLst>
          </p:cNvPr>
          <p:cNvSpPr/>
          <p:nvPr/>
        </p:nvSpPr>
        <p:spPr>
          <a:xfrm>
            <a:off x="5216430" y="3753395"/>
            <a:ext cx="418011" cy="4441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A011119-B21A-A5A6-C703-EA4C1828F6EB}"/>
              </a:ext>
            </a:extLst>
          </p:cNvPr>
          <p:cNvSpPr/>
          <p:nvPr/>
        </p:nvSpPr>
        <p:spPr>
          <a:xfrm>
            <a:off x="7963990" y="905691"/>
            <a:ext cx="1001486" cy="411044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CF4D6B6-CF40-19C0-247C-C555D390634C}"/>
              </a:ext>
            </a:extLst>
          </p:cNvPr>
          <p:cNvSpPr/>
          <p:nvPr/>
        </p:nvSpPr>
        <p:spPr>
          <a:xfrm>
            <a:off x="8255727" y="1384663"/>
            <a:ext cx="418011" cy="4441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23B15EF-2DAD-13B8-0CBB-33D699625E72}"/>
              </a:ext>
            </a:extLst>
          </p:cNvPr>
          <p:cNvSpPr/>
          <p:nvPr/>
        </p:nvSpPr>
        <p:spPr>
          <a:xfrm>
            <a:off x="8255726" y="1976846"/>
            <a:ext cx="418011" cy="4441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52689C0-8314-9D9E-B190-CBE31518EFFB}"/>
              </a:ext>
            </a:extLst>
          </p:cNvPr>
          <p:cNvSpPr/>
          <p:nvPr/>
        </p:nvSpPr>
        <p:spPr>
          <a:xfrm>
            <a:off x="8255725" y="2569029"/>
            <a:ext cx="418011" cy="4441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B68FC1D-4EE9-366D-3E16-EC091EC13F41}"/>
              </a:ext>
            </a:extLst>
          </p:cNvPr>
          <p:cNvSpPr/>
          <p:nvPr/>
        </p:nvSpPr>
        <p:spPr>
          <a:xfrm>
            <a:off x="8255724" y="3156857"/>
            <a:ext cx="418011" cy="4441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EEBCA15-5871-BF53-2F5B-0E2559C7EFD1}"/>
              </a:ext>
            </a:extLst>
          </p:cNvPr>
          <p:cNvSpPr/>
          <p:nvPr/>
        </p:nvSpPr>
        <p:spPr>
          <a:xfrm>
            <a:off x="8255723" y="3753395"/>
            <a:ext cx="418011" cy="4441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0F227E4-D8E5-B626-C591-FC14BF3D0771}"/>
              </a:ext>
            </a:extLst>
          </p:cNvPr>
          <p:cNvCxnSpPr>
            <a:stCxn id="5" idx="6"/>
            <a:endCxn id="10" idx="2"/>
          </p:cNvCxnSpPr>
          <p:nvPr/>
        </p:nvCxnSpPr>
        <p:spPr>
          <a:xfrm flipV="1">
            <a:off x="2137953" y="1606732"/>
            <a:ext cx="1367247" cy="77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8B6ECB4-6A47-CC76-3C70-B116BD157155}"/>
              </a:ext>
            </a:extLst>
          </p:cNvPr>
          <p:cNvCxnSpPr>
            <a:endCxn id="11" idx="2"/>
          </p:cNvCxnSpPr>
          <p:nvPr/>
        </p:nvCxnSpPr>
        <p:spPr>
          <a:xfrm flipV="1">
            <a:off x="2137952" y="2198915"/>
            <a:ext cx="1367247" cy="17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1DF7441-CE9C-30E3-A059-306125130D1E}"/>
              </a:ext>
            </a:extLst>
          </p:cNvPr>
          <p:cNvCxnSpPr>
            <a:stCxn id="5" idx="6"/>
            <a:endCxn id="13" idx="2"/>
          </p:cNvCxnSpPr>
          <p:nvPr/>
        </p:nvCxnSpPr>
        <p:spPr>
          <a:xfrm>
            <a:off x="2137953" y="2381795"/>
            <a:ext cx="1367245" cy="40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9226606-F419-B418-7F67-CC05904DEDBA}"/>
              </a:ext>
            </a:extLst>
          </p:cNvPr>
          <p:cNvCxnSpPr>
            <a:endCxn id="15" idx="2"/>
          </p:cNvCxnSpPr>
          <p:nvPr/>
        </p:nvCxnSpPr>
        <p:spPr>
          <a:xfrm>
            <a:off x="2137952" y="2373084"/>
            <a:ext cx="1367245" cy="1005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EE815C3-96BE-3F9E-A9A4-D5FA28BE05CC}"/>
              </a:ext>
            </a:extLst>
          </p:cNvPr>
          <p:cNvCxnSpPr>
            <a:stCxn id="5" idx="6"/>
            <a:endCxn id="17" idx="2"/>
          </p:cNvCxnSpPr>
          <p:nvPr/>
        </p:nvCxnSpPr>
        <p:spPr>
          <a:xfrm>
            <a:off x="2137953" y="2381795"/>
            <a:ext cx="1367243" cy="1593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7DBCD4-394E-8D38-0432-32F59C0F5EBC}"/>
              </a:ext>
            </a:extLst>
          </p:cNvPr>
          <p:cNvSpPr txBox="1"/>
          <p:nvPr/>
        </p:nvSpPr>
        <p:spPr>
          <a:xfrm>
            <a:off x="6235337" y="2721428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…………………….</a:t>
            </a:r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7A995A9-9BD6-BC1F-745E-D2B0A91071C8}"/>
              </a:ext>
            </a:extLst>
          </p:cNvPr>
          <p:cNvCxnSpPr>
            <a:stCxn id="6" idx="6"/>
          </p:cNvCxnSpPr>
          <p:nvPr/>
        </p:nvCxnSpPr>
        <p:spPr>
          <a:xfrm flipV="1">
            <a:off x="2137952" y="1606732"/>
            <a:ext cx="1367244" cy="133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B3A43CB-D203-6840-5656-80A62C54E4CC}"/>
              </a:ext>
            </a:extLst>
          </p:cNvPr>
          <p:cNvCxnSpPr/>
          <p:nvPr/>
        </p:nvCxnSpPr>
        <p:spPr>
          <a:xfrm flipV="1">
            <a:off x="2137950" y="2220685"/>
            <a:ext cx="1367246" cy="727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93DA1F2-3E99-7024-ED4B-F8DA8A1575CC}"/>
              </a:ext>
            </a:extLst>
          </p:cNvPr>
          <p:cNvCxnSpPr>
            <a:stCxn id="6" idx="6"/>
          </p:cNvCxnSpPr>
          <p:nvPr/>
        </p:nvCxnSpPr>
        <p:spPr>
          <a:xfrm flipV="1">
            <a:off x="2137952" y="2788890"/>
            <a:ext cx="1367244" cy="15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F6AFB28-8FF1-5D35-E073-AB536B93546A}"/>
              </a:ext>
            </a:extLst>
          </p:cNvPr>
          <p:cNvCxnSpPr>
            <a:stCxn id="6" idx="6"/>
            <a:endCxn id="15" idx="2"/>
          </p:cNvCxnSpPr>
          <p:nvPr/>
        </p:nvCxnSpPr>
        <p:spPr>
          <a:xfrm>
            <a:off x="2137952" y="2943497"/>
            <a:ext cx="1367245" cy="435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C96EE34-FD71-F130-D804-3B999FFEDD4B}"/>
              </a:ext>
            </a:extLst>
          </p:cNvPr>
          <p:cNvCxnSpPr>
            <a:stCxn id="6" idx="6"/>
          </p:cNvCxnSpPr>
          <p:nvPr/>
        </p:nvCxnSpPr>
        <p:spPr>
          <a:xfrm>
            <a:off x="2137952" y="2943497"/>
            <a:ext cx="1367244" cy="101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9E59375-6759-A686-D85B-CD06C85E02C3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2137952" y="1606732"/>
            <a:ext cx="1367248" cy="1898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70A50AF-48B7-69A9-1FDD-5E03E35D0A7A}"/>
              </a:ext>
            </a:extLst>
          </p:cNvPr>
          <p:cNvCxnSpPr/>
          <p:nvPr/>
        </p:nvCxnSpPr>
        <p:spPr>
          <a:xfrm flipV="1">
            <a:off x="2137947" y="2203155"/>
            <a:ext cx="1367249" cy="132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0A55361-0A7C-F755-A723-C1CA918DC3E6}"/>
              </a:ext>
            </a:extLst>
          </p:cNvPr>
          <p:cNvCxnSpPr>
            <a:stCxn id="7" idx="6"/>
          </p:cNvCxnSpPr>
          <p:nvPr/>
        </p:nvCxnSpPr>
        <p:spPr>
          <a:xfrm flipV="1">
            <a:off x="2137952" y="2782502"/>
            <a:ext cx="1367242" cy="722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F0BAE6B-29D4-C2DF-9E3E-54AC8963C0E3}"/>
              </a:ext>
            </a:extLst>
          </p:cNvPr>
          <p:cNvCxnSpPr>
            <a:stCxn id="7" idx="6"/>
          </p:cNvCxnSpPr>
          <p:nvPr/>
        </p:nvCxnSpPr>
        <p:spPr>
          <a:xfrm flipV="1">
            <a:off x="2137952" y="3350680"/>
            <a:ext cx="1367242" cy="15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0B0600F-F08F-7CA1-47C7-539F5337EF94}"/>
              </a:ext>
            </a:extLst>
          </p:cNvPr>
          <p:cNvCxnSpPr>
            <a:stCxn id="7" idx="6"/>
            <a:endCxn id="17" idx="2"/>
          </p:cNvCxnSpPr>
          <p:nvPr/>
        </p:nvCxnSpPr>
        <p:spPr>
          <a:xfrm>
            <a:off x="2137952" y="3505199"/>
            <a:ext cx="1367244" cy="47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83AB721-AF02-ABD4-3F83-333DDC903D37}"/>
              </a:ext>
            </a:extLst>
          </p:cNvPr>
          <p:cNvCxnSpPr>
            <a:stCxn id="10" idx="6"/>
          </p:cNvCxnSpPr>
          <p:nvPr/>
        </p:nvCxnSpPr>
        <p:spPr>
          <a:xfrm flipV="1">
            <a:off x="3923211" y="1602320"/>
            <a:ext cx="1293219" cy="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9817C15-4A23-6E56-C5DA-D48E7310B74A}"/>
              </a:ext>
            </a:extLst>
          </p:cNvPr>
          <p:cNvCxnSpPr>
            <a:stCxn id="10" idx="6"/>
            <a:endCxn id="20" idx="2"/>
          </p:cNvCxnSpPr>
          <p:nvPr/>
        </p:nvCxnSpPr>
        <p:spPr>
          <a:xfrm>
            <a:off x="3923211" y="1606732"/>
            <a:ext cx="1293222" cy="59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86743AC-778E-FD11-7F81-95CC7FA8431C}"/>
              </a:ext>
            </a:extLst>
          </p:cNvPr>
          <p:cNvCxnSpPr>
            <a:stCxn id="10" idx="6"/>
          </p:cNvCxnSpPr>
          <p:nvPr/>
        </p:nvCxnSpPr>
        <p:spPr>
          <a:xfrm>
            <a:off x="3923211" y="1606732"/>
            <a:ext cx="1293219" cy="117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B20850D-5F22-8562-6828-FF7634B2A7EF}"/>
              </a:ext>
            </a:extLst>
          </p:cNvPr>
          <p:cNvCxnSpPr>
            <a:stCxn id="10" idx="6"/>
            <a:endCxn id="22" idx="2"/>
          </p:cNvCxnSpPr>
          <p:nvPr/>
        </p:nvCxnSpPr>
        <p:spPr>
          <a:xfrm>
            <a:off x="3923211" y="1606732"/>
            <a:ext cx="1293220" cy="1772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EE1F310-4A27-D08E-A136-B5DD46BBE025}"/>
              </a:ext>
            </a:extLst>
          </p:cNvPr>
          <p:cNvCxnSpPr>
            <a:endCxn id="23" idx="2"/>
          </p:cNvCxnSpPr>
          <p:nvPr/>
        </p:nvCxnSpPr>
        <p:spPr>
          <a:xfrm>
            <a:off x="3923201" y="1602320"/>
            <a:ext cx="1293229" cy="237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C602EB8-FAFC-0406-C57F-EEB1F5E7BAEE}"/>
              </a:ext>
            </a:extLst>
          </p:cNvPr>
          <p:cNvCxnSpPr>
            <a:stCxn id="11" idx="6"/>
          </p:cNvCxnSpPr>
          <p:nvPr/>
        </p:nvCxnSpPr>
        <p:spPr>
          <a:xfrm flipV="1">
            <a:off x="3923210" y="1602320"/>
            <a:ext cx="1273623" cy="596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27D9174-FBC0-89D3-C950-4B6C9591410E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3923210" y="2194531"/>
            <a:ext cx="1283428" cy="4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5E712E5-8931-9165-F134-EF63C5031DB7}"/>
              </a:ext>
            </a:extLst>
          </p:cNvPr>
          <p:cNvCxnSpPr/>
          <p:nvPr/>
        </p:nvCxnSpPr>
        <p:spPr>
          <a:xfrm>
            <a:off x="3923197" y="2198914"/>
            <a:ext cx="1273636" cy="576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D0DAEC8-D9A3-D22F-B9AF-F6430D4BC098}"/>
              </a:ext>
            </a:extLst>
          </p:cNvPr>
          <p:cNvCxnSpPr/>
          <p:nvPr/>
        </p:nvCxnSpPr>
        <p:spPr>
          <a:xfrm>
            <a:off x="3923193" y="2194516"/>
            <a:ext cx="1293237" cy="117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EDB47A4B-5572-D93F-08B7-DFB4B1A36641}"/>
              </a:ext>
            </a:extLst>
          </p:cNvPr>
          <p:cNvCxnSpPr>
            <a:stCxn id="11" idx="6"/>
            <a:endCxn id="23" idx="2"/>
          </p:cNvCxnSpPr>
          <p:nvPr/>
        </p:nvCxnSpPr>
        <p:spPr>
          <a:xfrm>
            <a:off x="3923210" y="2198915"/>
            <a:ext cx="1293220" cy="177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9E43F5E-CB38-4F87-C843-8B2CB78CF10C}"/>
              </a:ext>
            </a:extLst>
          </p:cNvPr>
          <p:cNvCxnSpPr>
            <a:stCxn id="13" idx="6"/>
          </p:cNvCxnSpPr>
          <p:nvPr/>
        </p:nvCxnSpPr>
        <p:spPr>
          <a:xfrm flipV="1">
            <a:off x="3923209" y="1608853"/>
            <a:ext cx="1273624" cy="118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6749B45-FCE7-8481-A354-0AB364E806E9}"/>
              </a:ext>
            </a:extLst>
          </p:cNvPr>
          <p:cNvCxnSpPr>
            <a:stCxn id="13" idx="6"/>
          </p:cNvCxnSpPr>
          <p:nvPr/>
        </p:nvCxnSpPr>
        <p:spPr>
          <a:xfrm flipV="1">
            <a:off x="3923209" y="2185722"/>
            <a:ext cx="1273624" cy="60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90991B7-953A-12F7-C4ED-83B0FDC3C448}"/>
              </a:ext>
            </a:extLst>
          </p:cNvPr>
          <p:cNvCxnSpPr>
            <a:stCxn id="13" idx="6"/>
            <a:endCxn id="21" idx="2"/>
          </p:cNvCxnSpPr>
          <p:nvPr/>
        </p:nvCxnSpPr>
        <p:spPr>
          <a:xfrm>
            <a:off x="3923209" y="2791098"/>
            <a:ext cx="1293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063858A-EA22-3AD3-3EA1-62F9ECAAACC8}"/>
              </a:ext>
            </a:extLst>
          </p:cNvPr>
          <p:cNvCxnSpPr>
            <a:stCxn id="13" idx="6"/>
            <a:endCxn id="22" idx="2"/>
          </p:cNvCxnSpPr>
          <p:nvPr/>
        </p:nvCxnSpPr>
        <p:spPr>
          <a:xfrm>
            <a:off x="3923209" y="2791098"/>
            <a:ext cx="1293222" cy="58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3730E9C5-027F-F993-003F-6686DD6A6DDB}"/>
              </a:ext>
            </a:extLst>
          </p:cNvPr>
          <p:cNvCxnSpPr>
            <a:endCxn id="23" idx="2"/>
          </p:cNvCxnSpPr>
          <p:nvPr/>
        </p:nvCxnSpPr>
        <p:spPr>
          <a:xfrm>
            <a:off x="3923187" y="2784439"/>
            <a:ext cx="1293243" cy="119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F9564BA-4199-6B95-55FE-6C9DD2047D87}"/>
              </a:ext>
            </a:extLst>
          </p:cNvPr>
          <p:cNvCxnSpPr>
            <a:stCxn id="15" idx="6"/>
            <a:endCxn id="19" idx="2"/>
          </p:cNvCxnSpPr>
          <p:nvPr/>
        </p:nvCxnSpPr>
        <p:spPr>
          <a:xfrm flipV="1">
            <a:off x="3923208" y="1606732"/>
            <a:ext cx="1293226" cy="1772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D409E2E9-EDBC-E78D-B44C-4EFA98AFA08C}"/>
              </a:ext>
            </a:extLst>
          </p:cNvPr>
          <p:cNvCxnSpPr>
            <a:stCxn id="15" idx="6"/>
          </p:cNvCxnSpPr>
          <p:nvPr/>
        </p:nvCxnSpPr>
        <p:spPr>
          <a:xfrm flipV="1">
            <a:off x="3923208" y="2185722"/>
            <a:ext cx="1273625" cy="1193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C2821E7-07E4-A5A8-63B4-19DA717562B6}"/>
              </a:ext>
            </a:extLst>
          </p:cNvPr>
          <p:cNvCxnSpPr>
            <a:stCxn id="15" idx="6"/>
          </p:cNvCxnSpPr>
          <p:nvPr/>
        </p:nvCxnSpPr>
        <p:spPr>
          <a:xfrm flipV="1">
            <a:off x="3923208" y="2775843"/>
            <a:ext cx="1273625" cy="603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447152EB-7D76-72EB-A684-051E2F65960D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3923187" y="3378926"/>
            <a:ext cx="1293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41CF837C-C2EA-2721-AD2C-FB7C02897E50}"/>
              </a:ext>
            </a:extLst>
          </p:cNvPr>
          <p:cNvCxnSpPr/>
          <p:nvPr/>
        </p:nvCxnSpPr>
        <p:spPr>
          <a:xfrm>
            <a:off x="3923187" y="3370132"/>
            <a:ext cx="1283451" cy="592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592A15AC-F944-24F8-9B15-C0CF95B4F61C}"/>
              </a:ext>
            </a:extLst>
          </p:cNvPr>
          <p:cNvCxnSpPr>
            <a:stCxn id="17" idx="6"/>
          </p:cNvCxnSpPr>
          <p:nvPr/>
        </p:nvCxnSpPr>
        <p:spPr>
          <a:xfrm flipV="1">
            <a:off x="3923207" y="1608853"/>
            <a:ext cx="1273626" cy="236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71C25F8-EC64-B6FA-D2C3-886346F95968}"/>
              </a:ext>
            </a:extLst>
          </p:cNvPr>
          <p:cNvCxnSpPr>
            <a:stCxn id="17" idx="6"/>
          </p:cNvCxnSpPr>
          <p:nvPr/>
        </p:nvCxnSpPr>
        <p:spPr>
          <a:xfrm flipV="1">
            <a:off x="3923207" y="2220685"/>
            <a:ext cx="1273626" cy="1754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6E73E42A-2BC8-76B0-EC00-DAF44806B706}"/>
              </a:ext>
            </a:extLst>
          </p:cNvPr>
          <p:cNvCxnSpPr>
            <a:stCxn id="17" idx="6"/>
          </p:cNvCxnSpPr>
          <p:nvPr/>
        </p:nvCxnSpPr>
        <p:spPr>
          <a:xfrm flipV="1">
            <a:off x="3923207" y="2751908"/>
            <a:ext cx="1273626" cy="1223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3A74B6F8-3EFD-1707-B17A-D0D2613DAD5F}"/>
              </a:ext>
            </a:extLst>
          </p:cNvPr>
          <p:cNvCxnSpPr/>
          <p:nvPr/>
        </p:nvCxnSpPr>
        <p:spPr>
          <a:xfrm flipV="1">
            <a:off x="3923181" y="3359371"/>
            <a:ext cx="1283444" cy="622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2A5A0F5-98D1-3544-3C08-ED4F81ABB848}"/>
              </a:ext>
            </a:extLst>
          </p:cNvPr>
          <p:cNvCxnSpPr>
            <a:stCxn id="17" idx="6"/>
            <a:endCxn id="23" idx="2"/>
          </p:cNvCxnSpPr>
          <p:nvPr/>
        </p:nvCxnSpPr>
        <p:spPr>
          <a:xfrm>
            <a:off x="3923207" y="3975464"/>
            <a:ext cx="1293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A06A590C-B645-82AF-6C7D-B0BA0E83C099}"/>
              </a:ext>
            </a:extLst>
          </p:cNvPr>
          <p:cNvSpPr txBox="1"/>
          <p:nvPr/>
        </p:nvSpPr>
        <p:spPr>
          <a:xfrm>
            <a:off x="2876331" y="5423654"/>
            <a:ext cx="1693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layer 1</a:t>
            </a:r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9206E93-5846-4610-76BC-8B5DCF1A4E78}"/>
              </a:ext>
            </a:extLst>
          </p:cNvPr>
          <p:cNvSpPr txBox="1"/>
          <p:nvPr/>
        </p:nvSpPr>
        <p:spPr>
          <a:xfrm>
            <a:off x="4676501" y="5418834"/>
            <a:ext cx="1693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layer 2</a:t>
            </a:r>
            <a:endParaRPr lang="ko-KR" alt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24E4C03-1716-FEB4-3C48-8D6FCD742D82}"/>
              </a:ext>
            </a:extLst>
          </p:cNvPr>
          <p:cNvSpPr txBox="1"/>
          <p:nvPr/>
        </p:nvSpPr>
        <p:spPr>
          <a:xfrm>
            <a:off x="7711439" y="5424436"/>
            <a:ext cx="1693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hidden layer n</a:t>
            </a:r>
            <a:endParaRPr lang="ko-KR" altLang="en-US" dirty="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48B8A625-6F77-4EDF-EA04-E1DF688E2405}"/>
              </a:ext>
            </a:extLst>
          </p:cNvPr>
          <p:cNvSpPr/>
          <p:nvPr/>
        </p:nvSpPr>
        <p:spPr>
          <a:xfrm>
            <a:off x="10136777" y="2603863"/>
            <a:ext cx="866506" cy="82513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41E4995-473A-6F3C-0E4F-9E7464C7563B}"/>
              </a:ext>
            </a:extLst>
          </p:cNvPr>
          <p:cNvSpPr/>
          <p:nvPr/>
        </p:nvSpPr>
        <p:spPr>
          <a:xfrm>
            <a:off x="10361024" y="2838993"/>
            <a:ext cx="418011" cy="4441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F70142F-583D-B071-AF3D-A176F9F08706}"/>
              </a:ext>
            </a:extLst>
          </p:cNvPr>
          <p:cNvSpPr txBox="1"/>
          <p:nvPr/>
        </p:nvSpPr>
        <p:spPr>
          <a:xfrm>
            <a:off x="9624930" y="3670684"/>
            <a:ext cx="189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output layer</a:t>
            </a:r>
            <a:endParaRPr lang="ko-KR" altLang="en-US" sz="2400" dirty="0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14563B26-BBEC-3437-F8E1-3DAD52EB74DD}"/>
              </a:ext>
            </a:extLst>
          </p:cNvPr>
          <p:cNvCxnSpPr>
            <a:stCxn id="25" idx="6"/>
            <a:endCxn id="12" idx="2"/>
          </p:cNvCxnSpPr>
          <p:nvPr/>
        </p:nvCxnSpPr>
        <p:spPr>
          <a:xfrm>
            <a:off x="8673738" y="1606732"/>
            <a:ext cx="1687286" cy="1454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696C94DE-4295-C764-C705-4FFE1F3B1802}"/>
              </a:ext>
            </a:extLst>
          </p:cNvPr>
          <p:cNvCxnSpPr>
            <a:stCxn id="26" idx="6"/>
            <a:endCxn id="12" idx="2"/>
          </p:cNvCxnSpPr>
          <p:nvPr/>
        </p:nvCxnSpPr>
        <p:spPr>
          <a:xfrm>
            <a:off x="8673737" y="2198915"/>
            <a:ext cx="1687287" cy="862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9FCF8E3E-1B22-C834-5F3A-2D9CADF1B0F3}"/>
              </a:ext>
            </a:extLst>
          </p:cNvPr>
          <p:cNvCxnSpPr>
            <a:stCxn id="27" idx="6"/>
            <a:endCxn id="12" idx="2"/>
          </p:cNvCxnSpPr>
          <p:nvPr/>
        </p:nvCxnSpPr>
        <p:spPr>
          <a:xfrm>
            <a:off x="8673736" y="2791098"/>
            <a:ext cx="1687288" cy="26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081A01EF-36DC-5F52-4051-4B294980C46D}"/>
              </a:ext>
            </a:extLst>
          </p:cNvPr>
          <p:cNvCxnSpPr>
            <a:stCxn id="28" idx="6"/>
            <a:endCxn id="12" idx="2"/>
          </p:cNvCxnSpPr>
          <p:nvPr/>
        </p:nvCxnSpPr>
        <p:spPr>
          <a:xfrm flipV="1">
            <a:off x="8673735" y="3061062"/>
            <a:ext cx="1687289" cy="31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B59EECD9-2A86-5E2B-9451-EF9A87631AD4}"/>
              </a:ext>
            </a:extLst>
          </p:cNvPr>
          <p:cNvCxnSpPr>
            <a:stCxn id="29" idx="6"/>
            <a:endCxn id="12" idx="2"/>
          </p:cNvCxnSpPr>
          <p:nvPr/>
        </p:nvCxnSpPr>
        <p:spPr>
          <a:xfrm flipV="1">
            <a:off x="8673734" y="3061062"/>
            <a:ext cx="1687290" cy="914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166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</cp:revision>
  <dcterms:created xsi:type="dcterms:W3CDTF">2024-02-17T13:15:26Z</dcterms:created>
  <dcterms:modified xsi:type="dcterms:W3CDTF">2024-02-17T13:34:19Z</dcterms:modified>
</cp:coreProperties>
</file>