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102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79B3EC-C64C-4806-83AA-D9A52779B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064FE57-CD18-4BF0-9A17-DC79B6880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4D9BBD0-657D-45A5-A256-629EAA5B6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A103-59A1-4E67-ACD7-50E0BD300170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A674613-3307-4152-B26B-C0A4FB0D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79D59E9-BDA5-42CD-998C-99AD49B3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D062-D045-4929-AD01-E77BE7F90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84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AE3FD61-D007-4190-8E16-E39B3EAA6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B873127-306D-4749-8A07-2F21A2135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E4BF54C-FC06-4F3E-B05E-78FC7553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A103-59A1-4E67-ACD7-50E0BD300170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838ACB1-6D35-4003-8253-0CF6F983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D16935B-C2A2-48E1-AE16-C7DA4C44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D062-D045-4929-AD01-E77BE7F90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13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A2BB8C91-A0AE-4BCA-8994-47D2BE79B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DF36949-50E0-4700-A993-338EFCD91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D45FFE-DC2C-4FFB-928E-70152506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A103-59A1-4E67-ACD7-50E0BD300170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31F2B3E-6354-4F1C-AB79-E152A2AE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F3E38C1-62C0-4990-AF85-F72A9D57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D062-D045-4929-AD01-E77BE7F90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2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81900EE-6216-4F94-AC64-48E95C1D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A98E984-4B69-4C2C-9CDE-5AA38DF57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751A97F-71FA-46E0-A16E-76656E37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A103-59A1-4E67-ACD7-50E0BD300170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E995816-FEE9-4C64-A329-785791CF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38A5A8E-6D9A-47A0-8F04-79DC8F2C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D062-D045-4929-AD01-E77BE7F90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44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E78661A-E0D9-4C42-B2E2-A8F0B47B8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A9E6BC5-E5DB-4898-8E93-F24CE751A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88DDF71-A962-406F-80BA-534E4F60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A103-59A1-4E67-ACD7-50E0BD300170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E8F8799-4BD3-4BE7-9FB5-65E34EA29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E083B89-16F8-4263-9FBE-CB94E8A6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D062-D045-4929-AD01-E77BE7F90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72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198497B-1186-418E-B028-DB4867F6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345E97-D511-4D8B-9160-2BCB44FEB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C6E7E1E-7F58-4C63-9251-13567D2BC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3B6F283-AADA-44A0-8A83-60DD2864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A103-59A1-4E67-ACD7-50E0BD300170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37936D4-DCAF-4589-A169-C001BA05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FCDC891-FC84-42D2-BDCD-6952B824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D062-D045-4929-AD01-E77BE7F90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82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14CB4C6-82C8-4A60-B5D5-AB4CCF559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B7A3F83-CFD9-4B54-B975-617DC4AFC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97E59B0-6E91-4DA4-888F-4E434F814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4215DEFB-9F67-41B5-8AF6-0C1D4C176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34501124-2D0C-46BE-B09D-B1CDF433E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6D9F13E4-4403-4486-967D-594152AF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A103-59A1-4E67-ACD7-50E0BD300170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23CC849-D87C-4A2D-8360-E830FB3D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C18830B1-2442-450C-AE05-5147DBDE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D062-D045-4929-AD01-E77BE7F90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10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E43E5F0-FE15-4EF3-9570-EEAA9118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7A3EF5D-1421-478E-A729-F12F5A23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A103-59A1-4E67-ACD7-50E0BD300170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08B64291-8CA0-451B-AFB2-405C4242A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753B5D5-B59B-4799-8A9F-ED8A9554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D062-D045-4929-AD01-E77BE7F90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10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1E2077C7-924C-4E9F-9085-64AB6B16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A103-59A1-4E67-ACD7-50E0BD300170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2814C97E-6046-4F6F-AE7D-84A0801E5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08F3D76-970F-40A1-BCF4-6DBC3E9B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D062-D045-4929-AD01-E77BE7F90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48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B92C3D7-52F2-49FB-ADC2-06E9E2447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70E6FB2-C3B4-45A0-955F-3F2894F6F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20C200D-B2AA-4682-9009-532F2627A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21D5E43-FAD7-492F-9EC9-29E7D8C4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A103-59A1-4E67-ACD7-50E0BD300170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5596416-0E9D-4741-92E9-D70D9383E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BA7F1FE-C28E-46B6-A5B4-EBF37FA8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D062-D045-4929-AD01-E77BE7F90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81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6C6715A-A646-4576-B948-BF409BB37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E4377CFE-A938-4D83-B245-E40F83AC3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5B25131-4EDD-465E-8ACD-7FDC7C832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EF9A21B-0B80-4192-B4FA-AF718CFF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A103-59A1-4E67-ACD7-50E0BD300170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2A791F2-87D6-4876-9EF3-EFC6CC2D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C9855F6-8F14-4035-BFAD-50FE0241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D062-D045-4929-AD01-E77BE7F90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30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A447697-27F4-4531-884F-B6C3806D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BCBA268-DCA5-44B9-9EC9-BD7672855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E3AC287-7972-4D34-96C0-48E6B342D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EA103-59A1-4E67-ACD7-50E0BD300170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D55E69D-6EA0-45F4-9B44-B0233BE6C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0B66713-1FC3-4C80-B4CC-92BFC4F39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5D062-D045-4929-AD01-E77BE7F90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FE8A4608-33A4-4C55-988C-29C2895A49E0}"/>
              </a:ext>
            </a:extLst>
          </p:cNvPr>
          <p:cNvGrpSpPr/>
          <p:nvPr/>
        </p:nvGrpSpPr>
        <p:grpSpPr>
          <a:xfrm>
            <a:off x="2484176" y="1665227"/>
            <a:ext cx="6088880" cy="3630968"/>
            <a:chOff x="1658552" y="866236"/>
            <a:chExt cx="6088880" cy="3630968"/>
          </a:xfrm>
        </p:grpSpPr>
        <p:grpSp>
          <p:nvGrpSpPr>
            <p:cNvPr id="10" name="그룹 9">
              <a:extLst>
                <a:ext uri="{FF2B5EF4-FFF2-40B4-BE49-F238E27FC236}">
                  <a16:creationId xmlns="" xmlns:a16="http://schemas.microsoft.com/office/drawing/2014/main" id="{BBDC0F2E-77DB-4E51-BC5C-B3140F326CCD}"/>
                </a:ext>
              </a:extLst>
            </p:cNvPr>
            <p:cNvGrpSpPr/>
            <p:nvPr/>
          </p:nvGrpSpPr>
          <p:grpSpPr>
            <a:xfrm>
              <a:off x="1658552" y="866236"/>
              <a:ext cx="6088880" cy="3630968"/>
              <a:chOff x="1544252" y="1332961"/>
              <a:chExt cx="6088880" cy="3630968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="" xmlns:a16="http://schemas.microsoft.com/office/drawing/2014/main" id="{9940363C-12DD-4FC9-B253-0BF4B14F6658}"/>
                  </a:ext>
                </a:extLst>
              </p:cNvPr>
              <p:cNvGrpSpPr/>
              <p:nvPr/>
            </p:nvGrpSpPr>
            <p:grpSpPr>
              <a:xfrm>
                <a:off x="1544252" y="1332961"/>
                <a:ext cx="6088880" cy="3630968"/>
                <a:chOff x="1572827" y="1297618"/>
                <a:chExt cx="6088880" cy="3630968"/>
              </a:xfrm>
            </p:grpSpPr>
            <p:sp>
              <p:nvSpPr>
                <p:cNvPr id="2" name="타원 1">
                  <a:extLst>
                    <a:ext uri="{FF2B5EF4-FFF2-40B4-BE49-F238E27FC236}">
                      <a16:creationId xmlns="" xmlns:a16="http://schemas.microsoft.com/office/drawing/2014/main" id="{CBCC42E3-52A3-4A63-8621-7AC423C8B611}"/>
                    </a:ext>
                  </a:extLst>
                </p:cNvPr>
                <p:cNvSpPr/>
                <p:nvPr/>
              </p:nvSpPr>
              <p:spPr>
                <a:xfrm>
                  <a:off x="3906452" y="1297618"/>
                  <a:ext cx="3755255" cy="363096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" name="타원 2">
                  <a:extLst>
                    <a:ext uri="{FF2B5EF4-FFF2-40B4-BE49-F238E27FC236}">
                      <a16:creationId xmlns="" xmlns:a16="http://schemas.microsoft.com/office/drawing/2014/main" id="{943A26EC-64BC-4852-8CAB-7113565C7DD1}"/>
                    </a:ext>
                  </a:extLst>
                </p:cNvPr>
                <p:cNvSpPr/>
                <p:nvPr/>
              </p:nvSpPr>
              <p:spPr>
                <a:xfrm>
                  <a:off x="1572827" y="1297619"/>
                  <a:ext cx="3755255" cy="363096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49CF45F4-CEAA-41D9-A505-7CC8288ED8F3}"/>
                  </a:ext>
                </a:extLst>
              </p:cNvPr>
              <p:cNvSpPr txBox="1"/>
              <p:nvPr/>
            </p:nvSpPr>
            <p:spPr>
              <a:xfrm>
                <a:off x="2248599" y="1581150"/>
                <a:ext cx="23822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Hydrological-Meteorological</a:t>
                </a:r>
                <a:endParaRPr lang="ko-KR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358CA593-D86D-4C27-BBAA-53A9F9C45662}"/>
                  </a:ext>
                </a:extLst>
              </p:cNvPr>
              <p:cNvSpPr txBox="1"/>
              <p:nvPr/>
            </p:nvSpPr>
            <p:spPr>
              <a:xfrm>
                <a:off x="5315319" y="1581149"/>
                <a:ext cx="841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Nutrient</a:t>
                </a:r>
                <a:endParaRPr lang="ko-KR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2F6A6ECD-EC6E-4AD9-9CD4-AB5F6038D489}"/>
                </a:ext>
              </a:extLst>
            </p:cNvPr>
            <p:cNvSpPr txBox="1"/>
            <p:nvPr/>
          </p:nvSpPr>
          <p:spPr>
            <a:xfrm>
              <a:off x="2719325" y="2512442"/>
              <a:ext cx="7489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14.9%</a:t>
              </a:r>
              <a:endParaRPr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32272B8A-9FEC-4529-B35B-CA3402611D0C}"/>
                </a:ext>
              </a:extLst>
            </p:cNvPr>
            <p:cNvSpPr txBox="1"/>
            <p:nvPr/>
          </p:nvSpPr>
          <p:spPr>
            <a:xfrm>
              <a:off x="4421988" y="2512442"/>
              <a:ext cx="7489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68.8%</a:t>
              </a:r>
              <a:endParaRPr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B920CDB4-3E74-4625-9238-E5774F2D063E}"/>
                </a:ext>
              </a:extLst>
            </p:cNvPr>
            <p:cNvSpPr txBox="1"/>
            <p:nvPr/>
          </p:nvSpPr>
          <p:spPr>
            <a:xfrm>
              <a:off x="5949085" y="2512442"/>
              <a:ext cx="7489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16.3%</a:t>
              </a:r>
              <a:endParaRPr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4AEB795-5586-425B-B095-DEAF64685D4B}"/>
              </a:ext>
            </a:extLst>
          </p:cNvPr>
          <p:cNvSpPr txBox="1"/>
          <p:nvPr/>
        </p:nvSpPr>
        <p:spPr>
          <a:xfrm>
            <a:off x="3826337" y="771523"/>
            <a:ext cx="3322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우치</a:t>
            </a:r>
            <a:r>
              <a:rPr lang="en-US" altLang="ko-KR" sz="2400" b="1" dirty="0"/>
              <a:t>_partial </a:t>
            </a:r>
            <a:r>
              <a:rPr lang="ko-KR" altLang="en-US" sz="2400" b="1" dirty="0" smtClean="0"/>
              <a:t>분석 </a:t>
            </a:r>
            <a:r>
              <a:rPr lang="ko-KR" altLang="en-US" sz="2400" b="1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128055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A42B948-FC83-4866-91DB-4D6B2D3C0B60}"/>
              </a:ext>
            </a:extLst>
          </p:cNvPr>
          <p:cNvSpPr txBox="1"/>
          <p:nvPr/>
        </p:nvSpPr>
        <p:spPr>
          <a:xfrm>
            <a:off x="3547404" y="629507"/>
            <a:ext cx="3322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광산</a:t>
            </a:r>
            <a:r>
              <a:rPr lang="en-US" altLang="ko-KR" sz="2400" b="1" dirty="0"/>
              <a:t>_partial </a:t>
            </a:r>
            <a:r>
              <a:rPr lang="ko-KR" altLang="en-US" sz="2400" b="1" dirty="0" smtClean="0"/>
              <a:t>분석 </a:t>
            </a:r>
            <a:r>
              <a:rPr lang="ko-KR" altLang="en-US" sz="2400" b="1" dirty="0"/>
              <a:t>결과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C5FE23F1-9534-41A3-917F-CD72F8E1F93C}"/>
              </a:ext>
            </a:extLst>
          </p:cNvPr>
          <p:cNvGrpSpPr/>
          <p:nvPr/>
        </p:nvGrpSpPr>
        <p:grpSpPr>
          <a:xfrm>
            <a:off x="2257273" y="1516501"/>
            <a:ext cx="6088880" cy="3630968"/>
            <a:chOff x="1658552" y="866236"/>
            <a:chExt cx="6088880" cy="3630968"/>
          </a:xfrm>
        </p:grpSpPr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87E35F6A-6A20-41F7-9505-8770AD866051}"/>
                </a:ext>
              </a:extLst>
            </p:cNvPr>
            <p:cNvGrpSpPr/>
            <p:nvPr/>
          </p:nvGrpSpPr>
          <p:grpSpPr>
            <a:xfrm>
              <a:off x="1658552" y="866236"/>
              <a:ext cx="6088880" cy="3630968"/>
              <a:chOff x="1544252" y="1332961"/>
              <a:chExt cx="6088880" cy="3630968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="" xmlns:a16="http://schemas.microsoft.com/office/drawing/2014/main" id="{8C115449-9F6F-43DB-AEDD-E2C6779CABE4}"/>
                  </a:ext>
                </a:extLst>
              </p:cNvPr>
              <p:cNvGrpSpPr/>
              <p:nvPr/>
            </p:nvGrpSpPr>
            <p:grpSpPr>
              <a:xfrm>
                <a:off x="1544252" y="1332961"/>
                <a:ext cx="6088880" cy="3630968"/>
                <a:chOff x="1572827" y="1297618"/>
                <a:chExt cx="6088880" cy="3630968"/>
              </a:xfrm>
            </p:grpSpPr>
            <p:sp>
              <p:nvSpPr>
                <p:cNvPr id="11" name="타원 10">
                  <a:extLst>
                    <a:ext uri="{FF2B5EF4-FFF2-40B4-BE49-F238E27FC236}">
                      <a16:creationId xmlns="" xmlns:a16="http://schemas.microsoft.com/office/drawing/2014/main" id="{068DC172-7C02-4484-B2A9-0E9781F078B3}"/>
                    </a:ext>
                  </a:extLst>
                </p:cNvPr>
                <p:cNvSpPr/>
                <p:nvPr/>
              </p:nvSpPr>
              <p:spPr>
                <a:xfrm>
                  <a:off x="3906452" y="1297618"/>
                  <a:ext cx="3755255" cy="363096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타원 11">
                  <a:extLst>
                    <a:ext uri="{FF2B5EF4-FFF2-40B4-BE49-F238E27FC236}">
                      <a16:creationId xmlns="" xmlns:a16="http://schemas.microsoft.com/office/drawing/2014/main" id="{F4F0DC1B-C32A-4FCF-96D7-7A620EE1A284}"/>
                    </a:ext>
                  </a:extLst>
                </p:cNvPr>
                <p:cNvSpPr/>
                <p:nvPr/>
              </p:nvSpPr>
              <p:spPr>
                <a:xfrm>
                  <a:off x="1572827" y="1297619"/>
                  <a:ext cx="3755255" cy="363096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39C12282-0755-4FAA-8BFD-0D493DB3353A}"/>
                  </a:ext>
                </a:extLst>
              </p:cNvPr>
              <p:cNvSpPr txBox="1"/>
              <p:nvPr/>
            </p:nvSpPr>
            <p:spPr>
              <a:xfrm>
                <a:off x="2248599" y="1581150"/>
                <a:ext cx="23822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Hydrological-Meteorological</a:t>
                </a:r>
                <a:endParaRPr lang="ko-KR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D84FBCF5-6A06-4DDE-93AD-310D969B1EC8}"/>
                  </a:ext>
                </a:extLst>
              </p:cNvPr>
              <p:cNvSpPr txBox="1"/>
              <p:nvPr/>
            </p:nvSpPr>
            <p:spPr>
              <a:xfrm>
                <a:off x="5315319" y="1581149"/>
                <a:ext cx="841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Nutrient</a:t>
                </a:r>
                <a:endParaRPr lang="ko-KR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2F933A2E-7343-4592-9728-859930E08831}"/>
                </a:ext>
              </a:extLst>
            </p:cNvPr>
            <p:cNvSpPr txBox="1"/>
            <p:nvPr/>
          </p:nvSpPr>
          <p:spPr>
            <a:xfrm>
              <a:off x="2719325" y="2512442"/>
              <a:ext cx="7489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36.7%</a:t>
              </a:r>
              <a:endParaRPr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42D7C7E4-BB93-4FA5-A666-12C244CD67B2}"/>
                </a:ext>
              </a:extLst>
            </p:cNvPr>
            <p:cNvSpPr txBox="1"/>
            <p:nvPr/>
          </p:nvSpPr>
          <p:spPr>
            <a:xfrm>
              <a:off x="4348603" y="2512442"/>
              <a:ext cx="7489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22.1%</a:t>
              </a:r>
              <a:endParaRPr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E61B28DB-F3C3-4F31-92D8-BA27182FAACE}"/>
                </a:ext>
              </a:extLst>
            </p:cNvPr>
            <p:cNvSpPr txBox="1"/>
            <p:nvPr/>
          </p:nvSpPr>
          <p:spPr>
            <a:xfrm>
              <a:off x="5949085" y="2512442"/>
              <a:ext cx="7489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41.3%</a:t>
              </a:r>
              <a:endParaRPr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075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26" y="1075990"/>
            <a:ext cx="5480051" cy="548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4AEB795-5586-425B-B095-DEAF64685D4B}"/>
              </a:ext>
            </a:extLst>
          </p:cNvPr>
          <p:cNvSpPr txBox="1"/>
          <p:nvPr/>
        </p:nvSpPr>
        <p:spPr>
          <a:xfrm>
            <a:off x="3909043" y="246905"/>
            <a:ext cx="3023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우치</a:t>
            </a:r>
            <a:r>
              <a:rPr lang="en-US" altLang="ko-KR" sz="2400" b="1" dirty="0" smtClean="0"/>
              <a:t>_RDA </a:t>
            </a:r>
            <a:r>
              <a:rPr lang="ko-KR" altLang="en-US" sz="2400" b="1" dirty="0"/>
              <a:t>분석 결과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160" y="1075989"/>
            <a:ext cx="5346983" cy="5351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75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4AEB795-5586-425B-B095-DEAF64685D4B}"/>
              </a:ext>
            </a:extLst>
          </p:cNvPr>
          <p:cNvSpPr txBox="1"/>
          <p:nvPr/>
        </p:nvSpPr>
        <p:spPr>
          <a:xfrm>
            <a:off x="3909043" y="246905"/>
            <a:ext cx="3023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광</a:t>
            </a:r>
            <a:r>
              <a:rPr lang="ko-KR" altLang="en-US" sz="2400" b="1" dirty="0"/>
              <a:t>산</a:t>
            </a:r>
            <a:r>
              <a:rPr lang="en-US" altLang="ko-KR" sz="2400" b="1" dirty="0" smtClean="0"/>
              <a:t>_RDA </a:t>
            </a:r>
            <a:r>
              <a:rPr lang="ko-KR" altLang="en-US" sz="2400" b="1" dirty="0"/>
              <a:t>분석 결과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81" y="1163907"/>
            <a:ext cx="5476459" cy="5481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778" y="1163906"/>
            <a:ext cx="5413792" cy="541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82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36</Words>
  <Application>Microsoft Office PowerPoint</Application>
  <PresentationFormat>사용자 지정</PresentationFormat>
  <Paragraphs>14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JKY</cp:lastModifiedBy>
  <cp:revision>6</cp:revision>
  <dcterms:created xsi:type="dcterms:W3CDTF">2021-01-02T09:52:20Z</dcterms:created>
  <dcterms:modified xsi:type="dcterms:W3CDTF">2021-01-17T11:47:58Z</dcterms:modified>
</cp:coreProperties>
</file>