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"/>
  </p:notesMasterIdLst>
  <p:sldIdLst>
    <p:sldId id="256" r:id="rId2"/>
  </p:sldIdLst>
  <p:sldSz cx="21599525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121" autoAdjust="0"/>
  </p:normalViewPr>
  <p:slideViewPr>
    <p:cSldViewPr snapToGrid="0">
      <p:cViewPr>
        <p:scale>
          <a:sx n="33" d="100"/>
          <a:sy n="33" d="100"/>
        </p:scale>
        <p:origin x="2580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D40C6-957A-4C9E-A79A-5AC5EEFDAB7C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325E4-9493-4A10-B44F-0E0E43A2B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66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7881" rtl="0" eaLnBrk="1" latinLnBrk="1" hangingPunct="1">
      <a:defRPr sz="3173" kern="1200">
        <a:solidFill>
          <a:schemeClr val="tx1"/>
        </a:solidFill>
        <a:latin typeface="+mn-lt"/>
        <a:ea typeface="+mn-ea"/>
        <a:cs typeface="+mn-cs"/>
      </a:defRPr>
    </a:lvl1pPr>
    <a:lvl2pPr marL="1208941" algn="l" defTabSz="2417881" rtl="0" eaLnBrk="1" latinLnBrk="1" hangingPunct="1">
      <a:defRPr sz="3173" kern="1200">
        <a:solidFill>
          <a:schemeClr val="tx1"/>
        </a:solidFill>
        <a:latin typeface="+mn-lt"/>
        <a:ea typeface="+mn-ea"/>
        <a:cs typeface="+mn-cs"/>
      </a:defRPr>
    </a:lvl2pPr>
    <a:lvl3pPr marL="2417881" algn="l" defTabSz="2417881" rtl="0" eaLnBrk="1" latinLnBrk="1" hangingPunct="1">
      <a:defRPr sz="3173" kern="1200">
        <a:solidFill>
          <a:schemeClr val="tx1"/>
        </a:solidFill>
        <a:latin typeface="+mn-lt"/>
        <a:ea typeface="+mn-ea"/>
        <a:cs typeface="+mn-cs"/>
      </a:defRPr>
    </a:lvl3pPr>
    <a:lvl4pPr marL="3626823" algn="l" defTabSz="2417881" rtl="0" eaLnBrk="1" latinLnBrk="1" hangingPunct="1">
      <a:defRPr sz="3173" kern="1200">
        <a:solidFill>
          <a:schemeClr val="tx1"/>
        </a:solidFill>
        <a:latin typeface="+mn-lt"/>
        <a:ea typeface="+mn-ea"/>
        <a:cs typeface="+mn-cs"/>
      </a:defRPr>
    </a:lvl4pPr>
    <a:lvl5pPr marL="4835764" algn="l" defTabSz="2417881" rtl="0" eaLnBrk="1" latinLnBrk="1" hangingPunct="1">
      <a:defRPr sz="3173" kern="1200">
        <a:solidFill>
          <a:schemeClr val="tx1"/>
        </a:solidFill>
        <a:latin typeface="+mn-lt"/>
        <a:ea typeface="+mn-ea"/>
        <a:cs typeface="+mn-cs"/>
      </a:defRPr>
    </a:lvl5pPr>
    <a:lvl6pPr marL="6044704" algn="l" defTabSz="2417881" rtl="0" eaLnBrk="1" latinLnBrk="1" hangingPunct="1">
      <a:defRPr sz="3173" kern="1200">
        <a:solidFill>
          <a:schemeClr val="tx1"/>
        </a:solidFill>
        <a:latin typeface="+mn-lt"/>
        <a:ea typeface="+mn-ea"/>
        <a:cs typeface="+mn-cs"/>
      </a:defRPr>
    </a:lvl6pPr>
    <a:lvl7pPr marL="7253646" algn="l" defTabSz="2417881" rtl="0" eaLnBrk="1" latinLnBrk="1" hangingPunct="1">
      <a:defRPr sz="3173" kern="1200">
        <a:solidFill>
          <a:schemeClr val="tx1"/>
        </a:solidFill>
        <a:latin typeface="+mn-lt"/>
        <a:ea typeface="+mn-ea"/>
        <a:cs typeface="+mn-cs"/>
      </a:defRPr>
    </a:lvl7pPr>
    <a:lvl8pPr marL="8462587" algn="l" defTabSz="2417881" rtl="0" eaLnBrk="1" latinLnBrk="1" hangingPunct="1">
      <a:defRPr sz="3173" kern="1200">
        <a:solidFill>
          <a:schemeClr val="tx1"/>
        </a:solidFill>
        <a:latin typeface="+mn-lt"/>
        <a:ea typeface="+mn-ea"/>
        <a:cs typeface="+mn-cs"/>
      </a:defRPr>
    </a:lvl8pPr>
    <a:lvl9pPr marL="9671528" algn="l" defTabSz="2417881" rtl="0" eaLnBrk="1" latinLnBrk="1" hangingPunct="1">
      <a:defRPr sz="317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02386"/>
            <a:ext cx="18359596" cy="112797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017128"/>
            <a:ext cx="16199644" cy="7822326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569A-8545-4391-BD20-5FD2A04577E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3473-3D3E-4756-B3C0-F9722418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00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569A-8545-4391-BD20-5FD2A04577E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3473-3D3E-4756-B3C0-F9722418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13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24962"/>
            <a:ext cx="4657398" cy="2745689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24962"/>
            <a:ext cx="13702199" cy="274568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569A-8545-4391-BD20-5FD2A04577E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3473-3D3E-4756-B3C0-F9722418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64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569A-8545-4391-BD20-5FD2A04577E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3473-3D3E-4756-B3C0-F9722418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66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077332"/>
            <a:ext cx="18629590" cy="134772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682033"/>
            <a:ext cx="18629590" cy="7087342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569A-8545-4391-BD20-5FD2A04577E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3473-3D3E-4756-B3C0-F9722418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16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624810"/>
            <a:ext cx="9179798" cy="205570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624810"/>
            <a:ext cx="9179798" cy="205570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569A-8545-4391-BD20-5FD2A04577E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3473-3D3E-4756-B3C0-F9722418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0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24969"/>
            <a:ext cx="18629590" cy="626236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942328"/>
            <a:ext cx="9137610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834740"/>
            <a:ext cx="9137610" cy="174071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942328"/>
            <a:ext cx="9182611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834740"/>
            <a:ext cx="9182611" cy="174071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569A-8545-4391-BD20-5FD2A04577E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3473-3D3E-4756-B3C0-F9722418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68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569A-8545-4391-BD20-5FD2A04577E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3473-3D3E-4756-B3C0-F9722418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7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569A-8545-4391-BD20-5FD2A04577E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3473-3D3E-4756-B3C0-F9722418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85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664905"/>
            <a:ext cx="10934760" cy="23024494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569A-8545-4391-BD20-5FD2A04577E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3473-3D3E-4756-B3C0-F9722418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26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664905"/>
            <a:ext cx="10934760" cy="23024494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569A-8545-4391-BD20-5FD2A04577E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3473-3D3E-4756-B3C0-F9722418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2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9569A-8545-4391-BD20-5FD2A04577E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D3473-3D3E-4756-B3C0-F9722418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23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2159996" rtl="0" eaLnBrk="1" latinLnBrk="1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1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1004" y="159700"/>
            <a:ext cx="14712737" cy="96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657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영산강 수계 물환경측정망 운영 현황</a:t>
            </a:r>
          </a:p>
        </p:txBody>
      </p:sp>
      <p:sp>
        <p:nvSpPr>
          <p:cNvPr id="160" name="직사각형 159"/>
          <p:cNvSpPr/>
          <p:nvPr/>
        </p:nvSpPr>
        <p:spPr>
          <a:xfrm>
            <a:off x="113848" y="1143663"/>
            <a:ext cx="21337632" cy="10406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283022" y="3109080"/>
            <a:ext cx="20941710" cy="29122260"/>
            <a:chOff x="283022" y="3109080"/>
            <a:chExt cx="20941710" cy="29122260"/>
          </a:xfrm>
        </p:grpSpPr>
        <p:grpSp>
          <p:nvGrpSpPr>
            <p:cNvPr id="238" name="그룹 237"/>
            <p:cNvGrpSpPr/>
            <p:nvPr/>
          </p:nvGrpSpPr>
          <p:grpSpPr>
            <a:xfrm>
              <a:off x="283022" y="3109080"/>
              <a:ext cx="20941710" cy="29122260"/>
              <a:chOff x="304801" y="9362539"/>
              <a:chExt cx="20941710" cy="21788302"/>
            </a:xfrm>
          </p:grpSpPr>
          <p:grpSp>
            <p:nvGrpSpPr>
              <p:cNvPr id="311" name="그룹 310">
                <a:extLst>
                  <a:ext uri="{FF2B5EF4-FFF2-40B4-BE49-F238E27FC236}">
                    <a16:creationId xmlns:a16="http://schemas.microsoft.com/office/drawing/2014/main" id="{8A487E03-C321-B24D-B744-24EF05865A40}"/>
                  </a:ext>
                </a:extLst>
              </p:cNvPr>
              <p:cNvGrpSpPr/>
              <p:nvPr/>
            </p:nvGrpSpPr>
            <p:grpSpPr>
              <a:xfrm>
                <a:off x="304801" y="9362539"/>
                <a:ext cx="20941710" cy="21788302"/>
                <a:chOff x="1126530" y="10011367"/>
                <a:chExt cx="19396670" cy="21043629"/>
              </a:xfrm>
            </p:grpSpPr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52970BD1-673D-8DE1-97CC-572734F2337A}"/>
                    </a:ext>
                  </a:extLst>
                </p:cNvPr>
                <p:cNvGrpSpPr/>
                <p:nvPr/>
              </p:nvGrpSpPr>
              <p:grpSpPr>
                <a:xfrm>
                  <a:off x="1126530" y="10011367"/>
                  <a:ext cx="19396670" cy="21043629"/>
                  <a:chOff x="1126530" y="10011367"/>
                  <a:chExt cx="19396670" cy="21043629"/>
                </a:xfrm>
              </p:grpSpPr>
              <p:grpSp>
                <p:nvGrpSpPr>
                  <p:cNvPr id="158" name="그룹 157">
                    <a:extLst>
                      <a:ext uri="{FF2B5EF4-FFF2-40B4-BE49-F238E27FC236}">
                        <a16:creationId xmlns:a16="http://schemas.microsoft.com/office/drawing/2014/main" id="{AC5F383B-965A-B7C8-CEEC-D70A2E44B6DD}"/>
                      </a:ext>
                    </a:extLst>
                  </p:cNvPr>
                  <p:cNvGrpSpPr/>
                  <p:nvPr/>
                </p:nvGrpSpPr>
                <p:grpSpPr>
                  <a:xfrm>
                    <a:off x="1126530" y="10011367"/>
                    <a:ext cx="19396670" cy="21043629"/>
                    <a:chOff x="12547936" y="3088177"/>
                    <a:chExt cx="7923600" cy="10800000"/>
                  </a:xfrm>
                </p:grpSpPr>
                <p:grpSp>
                  <p:nvGrpSpPr>
                    <p:cNvPr id="148" name="그룹 147">
                      <a:extLst>
                        <a:ext uri="{FF2B5EF4-FFF2-40B4-BE49-F238E27FC236}">
                          <a16:creationId xmlns:a16="http://schemas.microsoft.com/office/drawing/2014/main" id="{097DA18D-1D4D-10FB-FD7D-173D361926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547936" y="3088177"/>
                      <a:ext cx="7923600" cy="10800000"/>
                      <a:chOff x="12606670" y="3089126"/>
                      <a:chExt cx="7923600" cy="10800000"/>
                    </a:xfrm>
                  </p:grpSpPr>
                  <p:grpSp>
                    <p:nvGrpSpPr>
                      <p:cNvPr id="2" name="그룹 1"/>
                      <p:cNvGrpSpPr/>
                      <p:nvPr/>
                    </p:nvGrpSpPr>
                    <p:grpSpPr>
                      <a:xfrm>
                        <a:off x="12606670" y="3089126"/>
                        <a:ext cx="7923600" cy="10800000"/>
                        <a:chOff x="12280951" y="3004179"/>
                        <a:chExt cx="5487304" cy="7463946"/>
                      </a:xfrm>
                    </p:grpSpPr>
                    <p:pic>
                      <p:nvPicPr>
                        <p:cNvPr id="99" name="그림 9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280951" y="3004179"/>
                          <a:ext cx="5487304" cy="7463946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5" name="TextBox 4">
                          <a:extLst>
                            <a:ext uri="{FF2B5EF4-FFF2-40B4-BE49-F238E27FC236}">
                              <a16:creationId xmlns:a16="http://schemas.microsoft.com/office/drawing/2014/main" id="{BCB87A6D-2DCB-4DF4-FD52-5736DE7BEC5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5872961" y="3833397"/>
                          <a:ext cx="265835" cy="14191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ko-KR" altLang="en-US" sz="2000" b="1" dirty="0" err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HY견고딕" panose="02030600000101010101" pitchFamily="18" charset="-127"/>
                              <a:ea typeface="HY견고딕" panose="02030600000101010101" pitchFamily="18" charset="-127"/>
                            </a:rPr>
                            <a:t>장성댐</a:t>
                          </a:r>
                          <a:endParaRPr lang="ko-KR" altLang="en-US" sz="20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HY견고딕" panose="02030600000101010101" pitchFamily="18" charset="-127"/>
                            <a:ea typeface="HY견고딕" panose="02030600000101010101" pitchFamily="18" charset="-127"/>
                          </a:endParaRPr>
                        </a:p>
                      </p:txBody>
                    </p:sp>
                    <p:sp>
                      <p:nvSpPr>
                        <p:cNvPr id="6" name="TextBox 5">
                          <a:extLst>
                            <a:ext uri="{FF2B5EF4-FFF2-40B4-BE49-F238E27FC236}">
                              <a16:creationId xmlns:a16="http://schemas.microsoft.com/office/drawing/2014/main" id="{23EB0982-8C21-1EE8-7E50-12DEE6EB9EF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888633" y="5842857"/>
                          <a:ext cx="265835" cy="14191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ko-KR" altLang="en-US" sz="2000" b="1" dirty="0" err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HY견고딕" panose="02030600000101010101" pitchFamily="18" charset="-127"/>
                              <a:ea typeface="HY견고딕" panose="02030600000101010101" pitchFamily="18" charset="-127"/>
                            </a:rPr>
                            <a:t>광주댐</a:t>
                          </a:r>
                          <a:endParaRPr lang="ko-KR" altLang="en-US" sz="20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HY견고딕" panose="02030600000101010101" pitchFamily="18" charset="-127"/>
                            <a:ea typeface="HY견고딕" panose="02030600000101010101" pitchFamily="18" charset="-127"/>
                          </a:endParaRPr>
                        </a:p>
                      </p:txBody>
                    </p:sp>
                    <p:sp>
                      <p:nvSpPr>
                        <p:cNvPr id="7" name="타원 6">
                          <a:extLst>
                            <a:ext uri="{FF2B5EF4-FFF2-40B4-BE49-F238E27FC236}">
                              <a16:creationId xmlns:a16="http://schemas.microsoft.com/office/drawing/2014/main" id="{F3E75693-864C-9C88-14C2-6FAD3D10CD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912256" y="5900012"/>
                          <a:ext cx="14693" cy="22494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sz="397"/>
                        </a:p>
                      </p:txBody>
                    </p:sp>
                    <p:sp>
                      <p:nvSpPr>
                        <p:cNvPr id="11" name="TextBox 10">
                          <a:extLst>
                            <a:ext uri="{FF2B5EF4-FFF2-40B4-BE49-F238E27FC236}">
                              <a16:creationId xmlns:a16="http://schemas.microsoft.com/office/drawing/2014/main" id="{C223AD33-CEE9-7CB0-98D7-A783E057F7A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5916096" y="5877795"/>
                          <a:ext cx="730660" cy="9824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ko-KR" altLang="en-US" sz="1200" b="1" dirty="0" err="1">
                              <a:solidFill>
                                <a:srgbClr val="FF0000"/>
                              </a:solidFill>
                            </a:rPr>
                            <a:t>광주제</a:t>
                          </a:r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r>
                            <a:rPr lang="ko-KR" altLang="en-US" sz="1200" b="1" dirty="0">
                              <a:solidFill>
                                <a:srgbClr val="FF0000"/>
                              </a:solidFill>
                            </a:rPr>
                            <a:t>하수종말처리장</a:t>
                          </a:r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</a:rPr>
                            <a:t>(60</a:t>
                          </a:r>
                          <a:r>
                            <a:rPr lang="ko-KR" altLang="en-US" sz="1200" b="1" dirty="0" err="1">
                              <a:solidFill>
                                <a:srgbClr val="FF0000"/>
                              </a:solidFill>
                            </a:rPr>
                            <a:t>만톤</a:t>
                          </a:r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</a:rPr>
                            <a:t>/</a:t>
                          </a:r>
                          <a:r>
                            <a:rPr lang="ko-KR" altLang="en-US" sz="1200" b="1" dirty="0">
                              <a:solidFill>
                                <a:srgbClr val="FF0000"/>
                              </a:solidFill>
                            </a:rPr>
                            <a:t>일</a:t>
                          </a:r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</a:rPr>
                            <a:t>)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" name="TextBox 12">
                          <a:extLst>
                            <a:ext uri="{FF2B5EF4-FFF2-40B4-BE49-F238E27FC236}">
                              <a16:creationId xmlns:a16="http://schemas.microsoft.com/office/drawing/2014/main" id="{336FCB14-4489-BD90-1127-2CC545353D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721009" y="4625518"/>
                          <a:ext cx="444056" cy="9824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ko-KR" altLang="en-US" sz="1200" b="1" dirty="0">
                              <a:solidFill>
                                <a:srgbClr val="FF0000"/>
                              </a:solidFill>
                            </a:rPr>
                            <a:t>담양하수종말처리장</a:t>
                          </a:r>
                        </a:p>
                      </p:txBody>
                    </p:sp>
                    <p:sp>
                      <p:nvSpPr>
                        <p:cNvPr id="15" name="타원 14">
                          <a:extLst>
                            <a:ext uri="{FF2B5EF4-FFF2-40B4-BE49-F238E27FC236}">
                              <a16:creationId xmlns:a16="http://schemas.microsoft.com/office/drawing/2014/main" id="{994B7A1F-245A-CF23-E692-4F64C0F974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6716916" y="4644794"/>
                          <a:ext cx="14693" cy="22494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sz="397"/>
                        </a:p>
                      </p:txBody>
                    </p:sp>
                    <p:sp>
                      <p:nvSpPr>
                        <p:cNvPr id="16" name="TextBox 15">
                          <a:extLst>
                            <a:ext uri="{FF2B5EF4-FFF2-40B4-BE49-F238E27FC236}">
                              <a16:creationId xmlns:a16="http://schemas.microsoft.com/office/drawing/2014/main" id="{D2295C1F-6970-4EBE-16DE-2C664644F00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867524" y="3678094"/>
                          <a:ext cx="265835" cy="14191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ko-KR" altLang="en-US" sz="2000" b="1" dirty="0" err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HY견고딕" panose="02030600000101010101" pitchFamily="18" charset="-127"/>
                              <a:ea typeface="HY견고딕" panose="02030600000101010101" pitchFamily="18" charset="-127"/>
                            </a:rPr>
                            <a:t>담양댐</a:t>
                          </a:r>
                          <a:endParaRPr lang="ko-KR" altLang="en-US" sz="20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HY견고딕" panose="02030600000101010101" pitchFamily="18" charset="-127"/>
                            <a:ea typeface="HY견고딕" panose="02030600000101010101" pitchFamily="18" charset="-127"/>
                          </a:endParaRPr>
                        </a:p>
                      </p:txBody>
                    </p:sp>
                    <p:sp>
                      <p:nvSpPr>
                        <p:cNvPr id="17" name="타원 16">
                          <a:extLst>
                            <a:ext uri="{FF2B5EF4-FFF2-40B4-BE49-F238E27FC236}">
                              <a16:creationId xmlns:a16="http://schemas.microsoft.com/office/drawing/2014/main" id="{342B805F-8A42-FD86-F114-03F96950DC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429460" y="7007878"/>
                          <a:ext cx="14693" cy="22494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sz="397"/>
                        </a:p>
                      </p:txBody>
                    </p:sp>
                    <p:sp>
                      <p:nvSpPr>
                        <p:cNvPr id="18" name="TextBox 17">
                          <a:extLst>
                            <a:ext uri="{FF2B5EF4-FFF2-40B4-BE49-F238E27FC236}">
                              <a16:creationId xmlns:a16="http://schemas.microsoft.com/office/drawing/2014/main" id="{74986B42-B6D1-3144-671A-B2939A699B1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5048350" y="7011952"/>
                          <a:ext cx="444056" cy="9824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ko-KR" altLang="en-US" sz="1200" b="1" dirty="0">
                              <a:solidFill>
                                <a:srgbClr val="FF0000"/>
                              </a:solidFill>
                            </a:rPr>
                            <a:t>산포하수종말처리장</a:t>
                          </a:r>
                        </a:p>
                      </p:txBody>
                    </p:sp>
                    <p:sp>
                      <p:nvSpPr>
                        <p:cNvPr id="19" name="타원 18">
                          <a:extLst>
                            <a:ext uri="{FF2B5EF4-FFF2-40B4-BE49-F238E27FC236}">
                              <a16:creationId xmlns:a16="http://schemas.microsoft.com/office/drawing/2014/main" id="{033E7821-AA26-D134-C0ED-51C2B568CE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6245116" y="7180471"/>
                          <a:ext cx="14693" cy="22494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sz="397"/>
                        </a:p>
                      </p:txBody>
                    </p:sp>
                    <p:sp>
                      <p:nvSpPr>
                        <p:cNvPr id="21" name="TextBox 20">
                          <a:extLst>
                            <a:ext uri="{FF2B5EF4-FFF2-40B4-BE49-F238E27FC236}">
                              <a16:creationId xmlns:a16="http://schemas.microsoft.com/office/drawing/2014/main" id="{476856DC-D252-A252-1D8B-799E55F045D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5963021" y="7207496"/>
                          <a:ext cx="531126" cy="9824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ko-KR" altLang="en-US" sz="1200" b="1" dirty="0" err="1">
                              <a:solidFill>
                                <a:srgbClr val="FF0000"/>
                              </a:solidFill>
                            </a:rPr>
                            <a:t>도곡온천하수종말처리장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2" name="타원 21">
                          <a:extLst>
                            <a:ext uri="{FF2B5EF4-FFF2-40B4-BE49-F238E27FC236}">
                              <a16:creationId xmlns:a16="http://schemas.microsoft.com/office/drawing/2014/main" id="{5A5CCC57-1692-D1B8-4703-9A88195D94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6508671" y="7169224"/>
                          <a:ext cx="14693" cy="22494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sz="397"/>
                        </a:p>
                      </p:txBody>
                    </p:sp>
                    <p:sp>
                      <p:nvSpPr>
                        <p:cNvPr id="23" name="TextBox 22">
                          <a:extLst>
                            <a:ext uri="{FF2B5EF4-FFF2-40B4-BE49-F238E27FC236}">
                              <a16:creationId xmlns:a16="http://schemas.microsoft.com/office/drawing/2014/main" id="{774E2419-9CB7-E9ED-F1B4-EB522CC2FE0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307424" y="7113597"/>
                          <a:ext cx="444056" cy="9824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ko-KR" altLang="en-US" sz="1200" b="1" dirty="0">
                              <a:solidFill>
                                <a:srgbClr val="FF0000"/>
                              </a:solidFill>
                            </a:rPr>
                            <a:t>화순하수종말처리장</a:t>
                          </a:r>
                        </a:p>
                      </p:txBody>
                    </p:sp>
                    <p:sp>
                      <p:nvSpPr>
                        <p:cNvPr id="24" name="타원 23">
                          <a:extLst>
                            <a:ext uri="{FF2B5EF4-FFF2-40B4-BE49-F238E27FC236}">
                              <a16:creationId xmlns:a16="http://schemas.microsoft.com/office/drawing/2014/main" id="{49B53AF5-32F2-779B-DDE6-DBF6081B27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423643" y="7046088"/>
                          <a:ext cx="14693" cy="22494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sz="397"/>
                        </a:p>
                      </p:txBody>
                    </p:sp>
                    <p:sp>
                      <p:nvSpPr>
                        <p:cNvPr id="25" name="TextBox 24">
                          <a:extLst>
                            <a:ext uri="{FF2B5EF4-FFF2-40B4-BE49-F238E27FC236}">
                              <a16:creationId xmlns:a16="http://schemas.microsoft.com/office/drawing/2014/main" id="{5AE17B7C-AC0F-8D35-ED4D-C302A567571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3208961" y="7067840"/>
                          <a:ext cx="444056" cy="9824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ko-KR" altLang="en-US" sz="1200" b="1" dirty="0">
                              <a:solidFill>
                                <a:srgbClr val="FF0000"/>
                              </a:solidFill>
                            </a:rPr>
                            <a:t>함평하수종말처리장</a:t>
                          </a:r>
                        </a:p>
                      </p:txBody>
                    </p:sp>
                    <p:sp>
                      <p:nvSpPr>
                        <p:cNvPr id="26" name="타원 25">
                          <a:extLst>
                            <a:ext uri="{FF2B5EF4-FFF2-40B4-BE49-F238E27FC236}">
                              <a16:creationId xmlns:a16="http://schemas.microsoft.com/office/drawing/2014/main" id="{3D049B51-1F40-787D-7CE1-54FB2ABBD4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4111" y="7458913"/>
                          <a:ext cx="14693" cy="22494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sz="397"/>
                        </a:p>
                      </p:txBody>
                    </p:sp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E3C6D3BE-70B4-C602-FC85-0C58918F125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713396" y="7437776"/>
                          <a:ext cx="444056" cy="9824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ko-KR" altLang="en-US" sz="1200" b="1" dirty="0">
                              <a:solidFill>
                                <a:srgbClr val="FF0000"/>
                              </a:solidFill>
                            </a:rPr>
                            <a:t>무안하수종말처리장</a:t>
                          </a:r>
                        </a:p>
                      </p:txBody>
                    </p:sp>
                    <p:sp>
                      <p:nvSpPr>
                        <p:cNvPr id="28" name="TextBox 27">
                          <a:extLst>
                            <a:ext uri="{FF2B5EF4-FFF2-40B4-BE49-F238E27FC236}">
                              <a16:creationId xmlns:a16="http://schemas.microsoft.com/office/drawing/2014/main" id="{ABC31285-7E38-F7F9-7B3D-89C35D768FA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4339783" y="7416086"/>
                          <a:ext cx="444056" cy="9824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ko-KR" altLang="en-US" sz="1200" b="1" dirty="0">
                              <a:solidFill>
                                <a:srgbClr val="FF0000"/>
                              </a:solidFill>
                            </a:rPr>
                            <a:t>나주하수종말처리장</a:t>
                          </a:r>
                        </a:p>
                      </p:txBody>
                    </p:sp>
                    <p:sp>
                      <p:nvSpPr>
                        <p:cNvPr id="29" name="타원 28">
                          <a:extLst>
                            <a:ext uri="{FF2B5EF4-FFF2-40B4-BE49-F238E27FC236}">
                              <a16:creationId xmlns:a16="http://schemas.microsoft.com/office/drawing/2014/main" id="{9925DCCB-B480-EB7E-058A-93E89FCBC6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643747" y="7470161"/>
                          <a:ext cx="14693" cy="22494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sz="397"/>
                        </a:p>
                      </p:txBody>
                    </p:sp>
                    <p:sp>
                      <p:nvSpPr>
                        <p:cNvPr id="30" name="타원 29">
                          <a:extLst>
                            <a:ext uri="{FF2B5EF4-FFF2-40B4-BE49-F238E27FC236}">
                              <a16:creationId xmlns:a16="http://schemas.microsoft.com/office/drawing/2014/main" id="{CBF67C41-3000-559D-C0CF-3CC0B054F3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080942" y="7941709"/>
                          <a:ext cx="14693" cy="22494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sz="397"/>
                        </a:p>
                      </p:txBody>
                    </p:sp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18F2D451-D9A1-770F-18F4-6C687DF67C0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4084965" y="7923329"/>
                          <a:ext cx="444056" cy="9824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ko-KR" altLang="en-US" sz="1200" b="1" dirty="0">
                              <a:solidFill>
                                <a:srgbClr val="FF0000"/>
                              </a:solidFill>
                            </a:rPr>
                            <a:t>공산하수종말처리장</a:t>
                          </a:r>
                        </a:p>
                      </p:txBody>
                    </p:sp>
                    <p:sp>
                      <p:nvSpPr>
                        <p:cNvPr id="32" name="타원 31">
                          <a:extLst>
                            <a:ext uri="{FF2B5EF4-FFF2-40B4-BE49-F238E27FC236}">
                              <a16:creationId xmlns:a16="http://schemas.microsoft.com/office/drawing/2014/main" id="{A871FF1B-D31B-9D94-5874-7D6DE90A77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651094" y="9086891"/>
                          <a:ext cx="14693" cy="22494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sz="397"/>
                        </a:p>
                      </p:txBody>
                    </p:sp>
                    <p:sp>
                      <p:nvSpPr>
                        <p:cNvPr id="33" name="타원 32">
                          <a:extLst>
                            <a:ext uri="{FF2B5EF4-FFF2-40B4-BE49-F238E27FC236}">
                              <a16:creationId xmlns:a16="http://schemas.microsoft.com/office/drawing/2014/main" id="{4B9B15B1-FEBC-E05C-FF81-E0F4CA94CC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402461" y="8846659"/>
                          <a:ext cx="14693" cy="22494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sz="397"/>
                        </a:p>
                      </p:txBody>
                    </p:sp>
                    <p:sp>
                      <p:nvSpPr>
                        <p:cNvPr id="34" name="TextBox 33">
                          <a:extLst>
                            <a:ext uri="{FF2B5EF4-FFF2-40B4-BE49-F238E27FC236}">
                              <a16:creationId xmlns:a16="http://schemas.microsoft.com/office/drawing/2014/main" id="{0D38F3E6-BD12-1488-0199-7B0EE92CE59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4430829" y="9109385"/>
                          <a:ext cx="444056" cy="9824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ko-KR" altLang="en-US" sz="1200" b="1" dirty="0">
                              <a:solidFill>
                                <a:srgbClr val="FF0000"/>
                              </a:solidFill>
                            </a:rPr>
                            <a:t>영암하수종말처리장</a:t>
                          </a:r>
                        </a:p>
                      </p:txBody>
                    </p:sp>
                    <p:sp>
                      <p:nvSpPr>
                        <p:cNvPr id="35" name="TextBox 34">
                          <a:extLst>
                            <a:ext uri="{FF2B5EF4-FFF2-40B4-BE49-F238E27FC236}">
                              <a16:creationId xmlns:a16="http://schemas.microsoft.com/office/drawing/2014/main" id="{97D37A6B-21FB-C188-6D85-DCF417CAC2E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3180433" y="8869153"/>
                          <a:ext cx="444056" cy="9824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ko-KR" altLang="en-US" sz="1200" b="1" dirty="0">
                              <a:solidFill>
                                <a:srgbClr val="FF0000"/>
                              </a:solidFill>
                            </a:rPr>
                            <a:t>일로하수종말처리장</a:t>
                          </a:r>
                        </a:p>
                      </p:txBody>
                    </p:sp>
                    <p:sp>
                      <p:nvSpPr>
                        <p:cNvPr id="36" name="TextBox 35">
                          <a:extLst>
                            <a:ext uri="{FF2B5EF4-FFF2-40B4-BE49-F238E27FC236}">
                              <a16:creationId xmlns:a16="http://schemas.microsoft.com/office/drawing/2014/main" id="{6354FF4D-F970-3CCA-5A35-DB17B202A2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5703544" y="8155074"/>
                          <a:ext cx="265835" cy="14191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ko-KR" altLang="en-US" sz="2000" b="1" dirty="0" err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HY견고딕" panose="02030600000101010101" pitchFamily="18" charset="-127"/>
                              <a:ea typeface="HY견고딕" panose="02030600000101010101" pitchFamily="18" charset="-127"/>
                            </a:rPr>
                            <a:t>나주댐</a:t>
                          </a:r>
                          <a:endParaRPr lang="ko-KR" altLang="en-US" sz="20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HY견고딕" panose="02030600000101010101" pitchFamily="18" charset="-127"/>
                            <a:ea typeface="HY견고딕" panose="02030600000101010101" pitchFamily="18" charset="-127"/>
                          </a:endParaRPr>
                        </a:p>
                      </p:txBody>
                    </p:sp>
                    <p:sp>
                      <p:nvSpPr>
                        <p:cNvPr id="37" name="타원 36">
                          <a:extLst>
                            <a:ext uri="{FF2B5EF4-FFF2-40B4-BE49-F238E27FC236}">
                              <a16:creationId xmlns:a16="http://schemas.microsoft.com/office/drawing/2014/main" id="{F877B9B5-8517-DADE-4C16-5B1EEEE7F5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169988" y="4953182"/>
                          <a:ext cx="14693" cy="22494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sz="397"/>
                        </a:p>
                      </p:txBody>
                    </p:sp>
                    <p:sp>
                      <p:nvSpPr>
                        <p:cNvPr id="38" name="TextBox 37">
                          <a:extLst>
                            <a:ext uri="{FF2B5EF4-FFF2-40B4-BE49-F238E27FC236}">
                              <a16:creationId xmlns:a16="http://schemas.microsoft.com/office/drawing/2014/main" id="{C70D1D0C-1F8A-39F0-C60F-75FBF313CEE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4773322" y="4931351"/>
                          <a:ext cx="444056" cy="9824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ko-KR" altLang="en-US" sz="1200" b="1" dirty="0">
                              <a:solidFill>
                                <a:srgbClr val="FF0000"/>
                              </a:solidFill>
                            </a:rPr>
                            <a:t>장성하수종말처리장</a:t>
                          </a:r>
                        </a:p>
                      </p:txBody>
                    </p:sp>
                    <p:sp>
                      <p:nvSpPr>
                        <p:cNvPr id="84" name="TextBox 83">
                          <a:extLst>
                            <a:ext uri="{FF2B5EF4-FFF2-40B4-BE49-F238E27FC236}">
                              <a16:creationId xmlns:a16="http://schemas.microsoft.com/office/drawing/2014/main" id="{2682423E-DAE5-8B06-027B-613BE1B3B98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4793235" y="6551428"/>
                          <a:ext cx="509812" cy="16374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ko-KR" altLang="en-US" sz="1200" b="1" dirty="0" err="1">
                              <a:solidFill>
                                <a:srgbClr val="FF0000"/>
                              </a:solidFill>
                            </a:rPr>
                            <a:t>광주제</a:t>
                          </a:r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r>
                            <a:rPr lang="ko-KR" altLang="en-US" sz="1200" b="1" dirty="0">
                              <a:solidFill>
                                <a:srgbClr val="FF0000"/>
                              </a:solidFill>
                            </a:rPr>
                            <a:t>하수종말처리장</a:t>
                          </a:r>
                          <a:endParaRPr lang="en-US" altLang="ko-KR" sz="1200" b="1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</a:rPr>
                            <a:t>(15</a:t>
                          </a:r>
                          <a:r>
                            <a:rPr lang="ko-KR" altLang="en-US" sz="1200" b="1" dirty="0" err="1">
                              <a:solidFill>
                                <a:srgbClr val="FF0000"/>
                              </a:solidFill>
                            </a:rPr>
                            <a:t>만톤</a:t>
                          </a:r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</a:rPr>
                            <a:t>/</a:t>
                          </a:r>
                          <a:r>
                            <a:rPr lang="ko-KR" altLang="en-US" sz="1200" b="1" dirty="0">
                              <a:solidFill>
                                <a:srgbClr val="FF0000"/>
                              </a:solidFill>
                            </a:rPr>
                            <a:t>일</a:t>
                          </a:r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</a:rPr>
                            <a:t>)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5" name="타원 84">
                          <a:extLst>
                            <a:ext uri="{FF2B5EF4-FFF2-40B4-BE49-F238E27FC236}">
                              <a16:creationId xmlns:a16="http://schemas.microsoft.com/office/drawing/2014/main" id="{4FD60B94-5489-3009-AD5D-69C1E91EF5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263031" y="6588806"/>
                          <a:ext cx="14693" cy="22494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sz="397"/>
                        </a:p>
                      </p:txBody>
                    </p:sp>
                    <p:sp>
                      <p:nvSpPr>
                        <p:cNvPr id="86" name="타원 85">
                          <a:extLst>
                            <a:ext uri="{FF2B5EF4-FFF2-40B4-BE49-F238E27FC236}">
                              <a16:creationId xmlns:a16="http://schemas.microsoft.com/office/drawing/2014/main" id="{420ABFDC-F7A8-46A8-EDDC-EAE8758241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72961" y="6493530"/>
                          <a:ext cx="14693" cy="22494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sz="397"/>
                        </a:p>
                      </p:txBody>
                    </p:sp>
                    <p:sp>
                      <p:nvSpPr>
                        <p:cNvPr id="87" name="TextBox 86">
                          <a:extLst>
                            <a:ext uri="{FF2B5EF4-FFF2-40B4-BE49-F238E27FC236}">
                              <a16:creationId xmlns:a16="http://schemas.microsoft.com/office/drawing/2014/main" id="{68B4DE9F-5467-26AB-A77B-B32A3BA271F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5874689" y="6474020"/>
                          <a:ext cx="676695" cy="9824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ko-KR" altLang="en-US" sz="1200" b="1" dirty="0">
                              <a:solidFill>
                                <a:srgbClr val="FF0000"/>
                              </a:solidFill>
                            </a:rPr>
                            <a:t>효천하수종말처리장</a:t>
                          </a:r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</a:rPr>
                            <a:t>(1.6</a:t>
                          </a:r>
                          <a:r>
                            <a:rPr lang="ko-KR" altLang="en-US" sz="1200" b="1" dirty="0" err="1">
                              <a:solidFill>
                                <a:srgbClr val="FF0000"/>
                              </a:solidFill>
                            </a:rPr>
                            <a:t>만톤</a:t>
                          </a:r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</a:rPr>
                            <a:t>/</a:t>
                          </a:r>
                          <a:r>
                            <a:rPr lang="ko-KR" altLang="en-US" sz="1200" b="1" dirty="0">
                              <a:solidFill>
                                <a:srgbClr val="FF0000"/>
                              </a:solidFill>
                            </a:rPr>
                            <a:t>일</a:t>
                          </a:r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</a:rPr>
                            <a:t>)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8" name="TextBox 87">
                          <a:extLst>
                            <a:ext uri="{FF2B5EF4-FFF2-40B4-BE49-F238E27FC236}">
                              <a16:creationId xmlns:a16="http://schemas.microsoft.com/office/drawing/2014/main" id="{E90540CF-9D5E-7FC9-F529-75FF6328CF1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4361837" y="4999123"/>
                          <a:ext cx="265835" cy="14191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ko-KR" altLang="en-US" sz="2000" b="1" dirty="0" err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HY견고딕" panose="02030600000101010101" pitchFamily="18" charset="-127"/>
                              <a:ea typeface="HY견고딕" panose="02030600000101010101" pitchFamily="18" charset="-127"/>
                            </a:rPr>
                            <a:t>평림댐</a:t>
                          </a:r>
                          <a:endParaRPr lang="ko-KR" altLang="en-US" sz="20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HY견고딕" panose="02030600000101010101" pitchFamily="18" charset="-127"/>
                            <a:ea typeface="HY견고딕" panose="02030600000101010101" pitchFamily="18" charset="-127"/>
                          </a:endParaRPr>
                        </a:p>
                      </p:txBody>
                    </p:sp>
                    <p:sp>
                      <p:nvSpPr>
                        <p:cNvPr id="103" name="TextBox 102">
                          <a:extLst>
                            <a:ext uri="{FF2B5EF4-FFF2-40B4-BE49-F238E27FC236}">
                              <a16:creationId xmlns:a16="http://schemas.microsoft.com/office/drawing/2014/main" id="{9C432797-7D60-B5F7-B503-A04389709D4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879336" y="7652117"/>
                          <a:ext cx="284428" cy="20741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ko-KR" altLang="en-US" sz="32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화순</a:t>
                          </a:r>
                        </a:p>
                      </p:txBody>
                    </p:sp>
                    <p:sp>
                      <p:nvSpPr>
                        <p:cNvPr id="104" name="TextBox 103">
                          <a:extLst>
                            <a:ext uri="{FF2B5EF4-FFF2-40B4-BE49-F238E27FC236}">
                              <a16:creationId xmlns:a16="http://schemas.microsoft.com/office/drawing/2014/main" id="{91ED3916-D231-19BE-2B12-E2C4251343B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3588209" y="7558424"/>
                          <a:ext cx="284428" cy="20741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ko-KR" altLang="en-US" sz="32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나주</a:t>
                          </a:r>
                        </a:p>
                      </p:txBody>
                    </p:sp>
                    <p:sp>
                      <p:nvSpPr>
                        <p:cNvPr id="105" name="TextBox 104">
                          <a:extLst>
                            <a:ext uri="{FF2B5EF4-FFF2-40B4-BE49-F238E27FC236}">
                              <a16:creationId xmlns:a16="http://schemas.microsoft.com/office/drawing/2014/main" id="{1EBCE88F-1C60-78E8-068E-626F1F2C2F8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4418102" y="8224841"/>
                          <a:ext cx="284428" cy="20741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ko-KR" altLang="en-US" sz="32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영암</a:t>
                          </a:r>
                        </a:p>
                      </p:txBody>
                    </p:sp>
                    <p:sp>
                      <p:nvSpPr>
                        <p:cNvPr id="106" name="TextBox 105">
                          <a:extLst>
                            <a:ext uri="{FF2B5EF4-FFF2-40B4-BE49-F238E27FC236}">
                              <a16:creationId xmlns:a16="http://schemas.microsoft.com/office/drawing/2014/main" id="{8B49EA82-66E5-9FDA-AFA4-4C225F30BBB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581253" y="7859530"/>
                          <a:ext cx="284428" cy="20741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ko-KR" altLang="en-US" sz="32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무안</a:t>
                          </a:r>
                        </a:p>
                      </p:txBody>
                    </p:sp>
                    <p:sp>
                      <p:nvSpPr>
                        <p:cNvPr id="107" name="TextBox 106">
                          <a:extLst>
                            <a:ext uri="{FF2B5EF4-FFF2-40B4-BE49-F238E27FC236}">
                              <a16:creationId xmlns:a16="http://schemas.microsoft.com/office/drawing/2014/main" id="{59D205F2-FB5F-4379-2F70-CBA3506B604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3341701" y="5498715"/>
                          <a:ext cx="284428" cy="21146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ko-KR" altLang="en-US" sz="32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함평</a:t>
                          </a:r>
                        </a:p>
                      </p:txBody>
                    </p:sp>
                    <p:sp>
                      <p:nvSpPr>
                        <p:cNvPr id="108" name="TextBox 107">
                          <a:extLst>
                            <a:ext uri="{FF2B5EF4-FFF2-40B4-BE49-F238E27FC236}">
                              <a16:creationId xmlns:a16="http://schemas.microsoft.com/office/drawing/2014/main" id="{934C426E-39D7-FC19-57D9-8AEC215CBC8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5572051" y="5358102"/>
                          <a:ext cx="284428" cy="20741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ko-KR" altLang="en-US" sz="32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광주</a:t>
                          </a:r>
                        </a:p>
                      </p:txBody>
                    </p:sp>
                    <p:sp>
                      <p:nvSpPr>
                        <p:cNvPr id="109" name="TextBox 108">
                          <a:extLst>
                            <a:ext uri="{FF2B5EF4-FFF2-40B4-BE49-F238E27FC236}">
                              <a16:creationId xmlns:a16="http://schemas.microsoft.com/office/drawing/2014/main" id="{C2C05746-3057-5C71-E099-B187EA3B05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882496" y="4847675"/>
                          <a:ext cx="284428" cy="21146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ko-KR" altLang="en-US" sz="32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담양</a:t>
                          </a:r>
                        </a:p>
                      </p:txBody>
                    </p:sp>
                    <p:sp>
                      <p:nvSpPr>
                        <p:cNvPr id="110" name="TextBox 109">
                          <a:extLst>
                            <a:ext uri="{FF2B5EF4-FFF2-40B4-BE49-F238E27FC236}">
                              <a16:creationId xmlns:a16="http://schemas.microsoft.com/office/drawing/2014/main" id="{37C71EC6-9DAC-61B5-150E-81D5424BE1C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5017501" y="3920933"/>
                          <a:ext cx="284428" cy="21146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ko-KR" altLang="en-US" sz="32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장성</a:t>
                          </a:r>
                        </a:p>
                      </p:txBody>
                    </p:sp>
                    <p:sp>
                      <p:nvSpPr>
                        <p:cNvPr id="8" name="대각선 줄무늬 7">
                          <a:extLst>
                            <a:ext uri="{FF2B5EF4-FFF2-40B4-BE49-F238E27FC236}">
                              <a16:creationId xmlns:a16="http://schemas.microsoft.com/office/drawing/2014/main" id="{24406817-68BB-7566-441C-0ACB058B7B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5864349">
                          <a:off x="15146521" y="6803436"/>
                          <a:ext cx="61627" cy="69990"/>
                        </a:xfrm>
                        <a:prstGeom prst="diagStripe">
                          <a:avLst/>
                        </a:prstGeom>
                        <a:solidFill>
                          <a:schemeClr val="accent3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sz="397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" name="TextBox 52">
                          <a:extLst>
                            <a:ext uri="{FF2B5EF4-FFF2-40B4-BE49-F238E27FC236}">
                              <a16:creationId xmlns:a16="http://schemas.microsoft.com/office/drawing/2014/main" id="{4551FBFF-0787-8247-B27B-CE5F3D671C4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5082340" y="6724586"/>
                          <a:ext cx="182847" cy="9824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ko-KR" altLang="en-US" sz="1200" b="1" dirty="0" err="1">
                              <a:solidFill>
                                <a:srgbClr val="002060"/>
                              </a:solidFill>
                            </a:rPr>
                            <a:t>승촌보</a:t>
                          </a:r>
                          <a:endParaRPr lang="ko-KR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9" name="대각선 줄무늬 78">
                          <a:extLst>
                            <a:ext uri="{FF2B5EF4-FFF2-40B4-BE49-F238E27FC236}">
                              <a16:creationId xmlns:a16="http://schemas.microsoft.com/office/drawing/2014/main" id="{5CF74809-6FCA-DD19-23CA-59B1884628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5864349">
                          <a:off x="14165987" y="7594597"/>
                          <a:ext cx="61627" cy="69990"/>
                        </a:xfrm>
                        <a:prstGeom prst="diagStripe">
                          <a:avLst/>
                        </a:prstGeom>
                        <a:solidFill>
                          <a:schemeClr val="accent3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sz="397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1" name="TextBox 110">
                          <a:extLst>
                            <a:ext uri="{FF2B5EF4-FFF2-40B4-BE49-F238E27FC236}">
                              <a16:creationId xmlns:a16="http://schemas.microsoft.com/office/drawing/2014/main" id="{E7883480-5B79-5CF7-EB98-51A8C5750A9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4026625" y="7637212"/>
                          <a:ext cx="340350" cy="9824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 sz="1200" b="1" dirty="0" err="1">
                              <a:solidFill>
                                <a:srgbClr val="002060"/>
                              </a:solidFill>
                            </a:rPr>
                            <a:t>죽산보</a:t>
                          </a:r>
                          <a:endParaRPr lang="ko-KR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20" name="타원 119">
                        <a:extLst>
                          <a:ext uri="{FF2B5EF4-FFF2-40B4-BE49-F238E27FC236}">
                            <a16:creationId xmlns:a16="http://schemas.microsoft.com/office/drawing/2014/main" id="{B0904C2D-156F-1C49-841B-A83AB2E312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504071" y="5101603"/>
                        <a:ext cx="103644" cy="99978"/>
                      </a:xfrm>
                      <a:prstGeom prst="ellipse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1" name="타원 120">
                        <a:extLst>
                          <a:ext uri="{FF2B5EF4-FFF2-40B4-BE49-F238E27FC236}">
                            <a16:creationId xmlns:a16="http://schemas.microsoft.com/office/drawing/2014/main" id="{BBD0AF4B-EA8B-167E-66BC-EE0C69C9C9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132475" y="6214309"/>
                        <a:ext cx="103644" cy="99978"/>
                      </a:xfrm>
                      <a:prstGeom prst="ellipse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2" name="타원 121">
                        <a:extLst>
                          <a:ext uri="{FF2B5EF4-FFF2-40B4-BE49-F238E27FC236}">
                            <a16:creationId xmlns:a16="http://schemas.microsoft.com/office/drawing/2014/main" id="{0932052B-169A-EDDE-944B-C07C74317A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423610" y="7301588"/>
                        <a:ext cx="103644" cy="99978"/>
                      </a:xfrm>
                      <a:prstGeom prst="ellipse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3" name="타원 122">
                        <a:extLst>
                          <a:ext uri="{FF2B5EF4-FFF2-40B4-BE49-F238E27FC236}">
                            <a16:creationId xmlns:a16="http://schemas.microsoft.com/office/drawing/2014/main" id="{EB8D8B58-CC4B-D2DA-61A2-492514832E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387931" y="7937020"/>
                        <a:ext cx="103644" cy="99978"/>
                      </a:xfrm>
                      <a:prstGeom prst="ellipse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4" name="타원 123">
                        <a:extLst>
                          <a:ext uri="{FF2B5EF4-FFF2-40B4-BE49-F238E27FC236}">
                            <a16:creationId xmlns:a16="http://schemas.microsoft.com/office/drawing/2014/main" id="{A3649394-D69A-AE24-E15A-34239A6FEC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971024" y="7766037"/>
                        <a:ext cx="103644" cy="99978"/>
                      </a:xfrm>
                      <a:prstGeom prst="ellipse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5" name="타원 124">
                        <a:extLst>
                          <a:ext uri="{FF2B5EF4-FFF2-40B4-BE49-F238E27FC236}">
                            <a16:creationId xmlns:a16="http://schemas.microsoft.com/office/drawing/2014/main" id="{4A81E2D8-00FD-8EFD-63A8-684EBB925C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942528" y="8703834"/>
                        <a:ext cx="103644" cy="99978"/>
                      </a:xfrm>
                      <a:prstGeom prst="ellipse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8" name="타원 127">
                        <a:extLst>
                          <a:ext uri="{FF2B5EF4-FFF2-40B4-BE49-F238E27FC236}">
                            <a16:creationId xmlns:a16="http://schemas.microsoft.com/office/drawing/2014/main" id="{995345C4-C5AE-22DC-CDD0-A21F812A90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890706" y="8456476"/>
                        <a:ext cx="103644" cy="99978"/>
                      </a:xfrm>
                      <a:prstGeom prst="ellipse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9" name="타원 128">
                        <a:extLst>
                          <a:ext uri="{FF2B5EF4-FFF2-40B4-BE49-F238E27FC236}">
                            <a16:creationId xmlns:a16="http://schemas.microsoft.com/office/drawing/2014/main" id="{55681AC9-6818-7095-311D-4F55E980D4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441334" y="8870504"/>
                        <a:ext cx="103644" cy="99978"/>
                      </a:xfrm>
                      <a:prstGeom prst="ellipse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0" name="타원 129">
                        <a:extLst>
                          <a:ext uri="{FF2B5EF4-FFF2-40B4-BE49-F238E27FC236}">
                            <a16:creationId xmlns:a16="http://schemas.microsoft.com/office/drawing/2014/main" id="{4C6C715C-98B9-E434-7FED-A67F468882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359497" y="9666600"/>
                        <a:ext cx="103644" cy="99978"/>
                      </a:xfrm>
                      <a:prstGeom prst="ellipse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1" name="타원 130">
                        <a:extLst>
                          <a:ext uri="{FF2B5EF4-FFF2-40B4-BE49-F238E27FC236}">
                            <a16:creationId xmlns:a16="http://schemas.microsoft.com/office/drawing/2014/main" id="{93FD167D-398E-0CEB-C818-09F20E2AFC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45593" y="9372983"/>
                        <a:ext cx="103644" cy="99978"/>
                      </a:xfrm>
                      <a:prstGeom prst="ellipse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2" name="타원 131">
                        <a:extLst>
                          <a:ext uri="{FF2B5EF4-FFF2-40B4-BE49-F238E27FC236}">
                            <a16:creationId xmlns:a16="http://schemas.microsoft.com/office/drawing/2014/main" id="{20C3316D-1E80-4EA0-1E8C-90279AAD7A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256703" y="10663517"/>
                        <a:ext cx="103644" cy="99978"/>
                      </a:xfrm>
                      <a:prstGeom prst="ellipse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3" name="타원 132">
                        <a:extLst>
                          <a:ext uri="{FF2B5EF4-FFF2-40B4-BE49-F238E27FC236}">
                            <a16:creationId xmlns:a16="http://schemas.microsoft.com/office/drawing/2014/main" id="{34AC7915-7B05-CE35-A2E0-DF1890E779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538143" y="11683074"/>
                        <a:ext cx="103644" cy="99978"/>
                      </a:xfrm>
                      <a:prstGeom prst="ellipse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4" name="타원 133">
                        <a:extLst>
                          <a:ext uri="{FF2B5EF4-FFF2-40B4-BE49-F238E27FC236}">
                            <a16:creationId xmlns:a16="http://schemas.microsoft.com/office/drawing/2014/main" id="{86D17422-F1C4-62EB-EBDA-043E0CE2E9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70866" y="12105765"/>
                        <a:ext cx="103644" cy="99978"/>
                      </a:xfrm>
                      <a:prstGeom prst="ellipse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154" name="다이아몬드 153">
                      <a:extLst>
                        <a:ext uri="{FF2B5EF4-FFF2-40B4-BE49-F238E27FC236}">
                          <a16:creationId xmlns:a16="http://schemas.microsoft.com/office/drawing/2014/main" id="{99F5CD68-148C-AD47-47F1-162D1B92D0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444250" y="12227719"/>
                      <a:ext cx="81057" cy="91282"/>
                    </a:xfrm>
                    <a:prstGeom prst="diamond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55" name="TextBox 154">
                      <a:extLst>
                        <a:ext uri="{FF2B5EF4-FFF2-40B4-BE49-F238E27FC236}">
                          <a16:creationId xmlns:a16="http://schemas.microsoft.com/office/drawing/2014/main" id="{12A67130-BB02-BC31-5A18-A70BB0A2B64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418564" y="12309192"/>
                      <a:ext cx="578347" cy="14216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1200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대불국가산업단지</a:t>
                      </a:r>
                      <a:endParaRPr lang="ko-KR" altLang="en-US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ED412F2D-FEF7-9438-667E-88E92E76A673}"/>
                      </a:ext>
                    </a:extLst>
                  </p:cNvPr>
                  <p:cNvSpPr txBox="1"/>
                  <p:nvPr/>
                </p:nvSpPr>
                <p:spPr>
                  <a:xfrm>
                    <a:off x="10917910" y="13148725"/>
                    <a:ext cx="883715" cy="2675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b="1" dirty="0" err="1">
                        <a:latin typeface="+mn-ea"/>
                      </a:rPr>
                      <a:t>황룡강중류</a:t>
                    </a:r>
                    <a:endParaRPr lang="ko-KR" altLang="en-US" sz="1200" b="1" dirty="0">
                      <a:latin typeface="+mn-ea"/>
                    </a:endParaRP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8FBD6C6F-BBEB-EC3B-1D0E-EDC6EDC35860}"/>
                      </a:ext>
                    </a:extLst>
                  </p:cNvPr>
                  <p:cNvSpPr txBox="1"/>
                  <p:nvPr/>
                </p:nvSpPr>
                <p:spPr>
                  <a:xfrm>
                    <a:off x="16327332" y="13861599"/>
                    <a:ext cx="883715" cy="2675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b="1" dirty="0" err="1">
                        <a:latin typeface="+mn-ea"/>
                      </a:rPr>
                      <a:t>영산강상류</a:t>
                    </a:r>
                    <a:endParaRPr lang="ko-KR" altLang="en-US" sz="1200" b="1" dirty="0">
                      <a:latin typeface="+mn-ea"/>
                    </a:endParaRP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05D23187-CE54-0EF3-8090-46574B4BDE46}"/>
                      </a:ext>
                    </a:extLst>
                  </p:cNvPr>
                  <p:cNvSpPr txBox="1"/>
                  <p:nvPr/>
                </p:nvSpPr>
                <p:spPr>
                  <a:xfrm>
                    <a:off x="13290505" y="16432323"/>
                    <a:ext cx="883715" cy="2675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b="1" dirty="0" err="1">
                        <a:latin typeface="+mn-ea"/>
                      </a:rPr>
                      <a:t>광주수위표</a:t>
                    </a:r>
                    <a:endParaRPr lang="ko-KR" altLang="en-US" sz="1200" b="1" dirty="0">
                      <a:latin typeface="+mn-ea"/>
                    </a:endParaRP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5EEFA81F-3A24-E6A7-7346-2B7C771AFA08}"/>
                      </a:ext>
                    </a:extLst>
                  </p:cNvPr>
                  <p:cNvSpPr txBox="1"/>
                  <p:nvPr/>
                </p:nvSpPr>
                <p:spPr>
                  <a:xfrm>
                    <a:off x="12295059" y="16117241"/>
                    <a:ext cx="741180" cy="2675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b="1" dirty="0" err="1">
                        <a:latin typeface="+mn-ea"/>
                      </a:rPr>
                      <a:t>풍영정천</a:t>
                    </a:r>
                    <a:endParaRPr lang="ko-KR" altLang="en-US" sz="1200" b="1" dirty="0">
                      <a:latin typeface="+mn-ea"/>
                    </a:endParaRP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8840C8F3-043D-C6CB-62BF-52D2DE810BCC}"/>
                      </a:ext>
                    </a:extLst>
                  </p:cNvPr>
                  <p:cNvSpPr txBox="1"/>
                  <p:nvPr/>
                </p:nvSpPr>
                <p:spPr>
                  <a:xfrm>
                    <a:off x="10195504" y="16292375"/>
                    <a:ext cx="883715" cy="2675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b="1" dirty="0">
                        <a:latin typeface="+mn-ea"/>
                      </a:rPr>
                      <a:t>황룡강하류</a:t>
                    </a:r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7E9E00E9-5885-5547-5A7A-783963CA3838}"/>
                      </a:ext>
                    </a:extLst>
                  </p:cNvPr>
                  <p:cNvSpPr txBox="1"/>
                  <p:nvPr/>
                </p:nvSpPr>
                <p:spPr>
                  <a:xfrm>
                    <a:off x="7537209" y="17296853"/>
                    <a:ext cx="1339607" cy="2675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b="1" dirty="0" err="1">
                        <a:latin typeface="+mn-ea"/>
                      </a:rPr>
                      <a:t>고막원천상류</a:t>
                    </a:r>
                    <a:endParaRPr lang="ko-KR" altLang="en-US" sz="1200" b="1" dirty="0">
                      <a:latin typeface="+mn-ea"/>
                    </a:endParaRP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FF269F67-A97C-2823-E7F0-0CA573EF8716}"/>
                      </a:ext>
                    </a:extLst>
                  </p:cNvPr>
                  <p:cNvSpPr txBox="1"/>
                  <p:nvPr/>
                </p:nvSpPr>
                <p:spPr>
                  <a:xfrm>
                    <a:off x="4876097" y="19014985"/>
                    <a:ext cx="1339607" cy="2675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b="1" dirty="0">
                        <a:latin typeface="+mn-ea"/>
                      </a:rPr>
                      <a:t>함평수위표</a:t>
                    </a:r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F4E6A5D2-F2F7-F59E-8AE3-F1FA08CE42BC}"/>
                      </a:ext>
                    </a:extLst>
                  </p:cNvPr>
                  <p:cNvSpPr txBox="1"/>
                  <p:nvPr/>
                </p:nvSpPr>
                <p:spPr>
                  <a:xfrm>
                    <a:off x="6427538" y="20337120"/>
                    <a:ext cx="1339607" cy="2675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b="1" dirty="0">
                        <a:latin typeface="+mn-ea"/>
                      </a:rPr>
                      <a:t>고막원천하류</a:t>
                    </a:r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8115E00-225E-9B19-324F-5D9F7DEB419A}"/>
                      </a:ext>
                    </a:extLst>
                  </p:cNvPr>
                  <p:cNvSpPr txBox="1"/>
                  <p:nvPr/>
                </p:nvSpPr>
                <p:spPr>
                  <a:xfrm>
                    <a:off x="8037333" y="21596861"/>
                    <a:ext cx="1473474" cy="2675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b="1" dirty="0">
                        <a:latin typeface="+mn-ea"/>
                      </a:rPr>
                      <a:t>고막원천합류점</a:t>
                    </a:r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2CFD8513-6C9C-F60C-DCC6-A2ECDA490EF4}"/>
                      </a:ext>
                    </a:extLst>
                  </p:cNvPr>
                  <p:cNvSpPr txBox="1"/>
                  <p:nvPr/>
                </p:nvSpPr>
                <p:spPr>
                  <a:xfrm>
                    <a:off x="10956896" y="22512155"/>
                    <a:ext cx="1299068" cy="2675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b="1" dirty="0" err="1">
                        <a:latin typeface="+mn-ea"/>
                      </a:rPr>
                      <a:t>영산포수위표</a:t>
                    </a:r>
                    <a:endParaRPr lang="ko-KR" altLang="en-US" sz="1200" b="1" dirty="0">
                      <a:latin typeface="+mn-ea"/>
                    </a:endParaRP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4BF28D34-B224-D120-6E94-600B819B7B84}"/>
                      </a:ext>
                    </a:extLst>
                  </p:cNvPr>
                  <p:cNvSpPr txBox="1"/>
                  <p:nvPr/>
                </p:nvSpPr>
                <p:spPr>
                  <a:xfrm>
                    <a:off x="12159414" y="20923095"/>
                    <a:ext cx="817162" cy="20015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b="1" dirty="0" err="1">
                        <a:latin typeface="+mn-ea"/>
                      </a:rPr>
                      <a:t>지석천</a:t>
                    </a:r>
                    <a:endParaRPr lang="ko-KR" altLang="en-US" sz="1200" b="1" dirty="0">
                      <a:latin typeface="+mn-ea"/>
                    </a:endParaRP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8EFED72F-0FEE-3681-28F6-498B0ED64CA7}"/>
                      </a:ext>
                    </a:extLst>
                  </p:cNvPr>
                  <p:cNvSpPr txBox="1"/>
                  <p:nvPr/>
                </p:nvSpPr>
                <p:spPr>
                  <a:xfrm>
                    <a:off x="14248146" y="21405607"/>
                    <a:ext cx="1117233" cy="2675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b="1" dirty="0" err="1">
                        <a:latin typeface="+mn-ea"/>
                      </a:rPr>
                      <a:t>남평수위표</a:t>
                    </a:r>
                    <a:endParaRPr lang="ko-KR" altLang="en-US" sz="1200" b="1" dirty="0">
                      <a:latin typeface="+mn-ea"/>
                    </a:endParaRPr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2A4494D7-4242-7303-D511-BBE2D451FEF9}"/>
                      </a:ext>
                    </a:extLst>
                  </p:cNvPr>
                  <p:cNvSpPr txBox="1"/>
                  <p:nvPr/>
                </p:nvSpPr>
                <p:spPr>
                  <a:xfrm>
                    <a:off x="16517137" y="23496439"/>
                    <a:ext cx="1142114" cy="2675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b="1" dirty="0" err="1">
                        <a:latin typeface="+mn-ea"/>
                      </a:rPr>
                      <a:t>지석천하류</a:t>
                    </a:r>
                    <a:endParaRPr lang="ko-KR" altLang="en-US" sz="1200" b="1" dirty="0">
                      <a:latin typeface="+mn-ea"/>
                    </a:endParaRP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97054F1D-75A9-A5E5-E692-30998F2FB55F}"/>
                      </a:ext>
                    </a:extLst>
                  </p:cNvPr>
                  <p:cNvSpPr txBox="1"/>
                  <p:nvPr/>
                </p:nvSpPr>
                <p:spPr>
                  <a:xfrm>
                    <a:off x="17284287" y="24825997"/>
                    <a:ext cx="1142114" cy="2675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b="1" dirty="0" err="1">
                        <a:latin typeface="+mn-ea"/>
                      </a:rPr>
                      <a:t>지석천상류</a:t>
                    </a:r>
                    <a:endParaRPr lang="ko-KR" altLang="en-US" sz="1200" b="1" dirty="0">
                      <a:latin typeface="+mn-ea"/>
                    </a:endParaRPr>
                  </a:p>
                </p:txBody>
              </p: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B2B9093F-83B8-0D9E-9BB6-694EC4D5DB54}"/>
                      </a:ext>
                    </a:extLst>
                  </p:cNvPr>
                  <p:cNvSpPr txBox="1"/>
                  <p:nvPr/>
                </p:nvSpPr>
                <p:spPr>
                  <a:xfrm>
                    <a:off x="7010164" y="24163473"/>
                    <a:ext cx="752409" cy="2675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b="1" dirty="0" err="1">
                        <a:latin typeface="+mn-ea"/>
                      </a:rPr>
                      <a:t>삼포천</a:t>
                    </a:r>
                    <a:endParaRPr lang="ko-KR" altLang="en-US" sz="1200" b="1" dirty="0">
                      <a:latin typeface="+mn-ea"/>
                    </a:endParaRPr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17F9C70B-862A-FEF2-9339-FE37E51BC794}"/>
                      </a:ext>
                    </a:extLst>
                  </p:cNvPr>
                  <p:cNvSpPr txBox="1"/>
                  <p:nvPr/>
                </p:nvSpPr>
                <p:spPr>
                  <a:xfrm>
                    <a:off x="4540197" y="27441268"/>
                    <a:ext cx="1335507" cy="2675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b="1" dirty="0">
                        <a:latin typeface="+mn-ea"/>
                      </a:rPr>
                      <a:t>영산강하구언</a:t>
                    </a:r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6974EC84-7EAE-CC36-0BD9-BFB04B2D872C}"/>
                      </a:ext>
                    </a:extLst>
                  </p:cNvPr>
                  <p:cNvSpPr txBox="1"/>
                  <p:nvPr/>
                </p:nvSpPr>
                <p:spPr>
                  <a:xfrm>
                    <a:off x="4540196" y="24273008"/>
                    <a:ext cx="1335507" cy="2675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b="1" dirty="0">
                        <a:latin typeface="+mn-ea"/>
                      </a:rPr>
                      <a:t>영암천합류점</a:t>
                    </a:r>
                  </a:p>
                </p:txBody>
              </p:sp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28796C9D-8450-FD55-E4F8-131306AF9A99}"/>
                      </a:ext>
                    </a:extLst>
                  </p:cNvPr>
                  <p:cNvSpPr txBox="1"/>
                  <p:nvPr/>
                </p:nvSpPr>
                <p:spPr>
                  <a:xfrm>
                    <a:off x="9636362" y="19721056"/>
                    <a:ext cx="1299068" cy="2675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b="1" dirty="0" err="1">
                        <a:latin typeface="+mn-ea"/>
                      </a:rPr>
                      <a:t>나주수위표</a:t>
                    </a:r>
                    <a:endParaRPr lang="ko-KR" altLang="en-US" sz="1200" b="1" dirty="0">
                      <a:latin typeface="+mn-ea"/>
                    </a:endParaRPr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C24362CE-568E-F65B-2F3F-889E17451FE7}"/>
                      </a:ext>
                    </a:extLst>
                  </p:cNvPr>
                  <p:cNvSpPr txBox="1"/>
                  <p:nvPr/>
                </p:nvSpPr>
                <p:spPr>
                  <a:xfrm>
                    <a:off x="14832249" y="18389083"/>
                    <a:ext cx="1299068" cy="2675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b="1" dirty="0" err="1">
                        <a:latin typeface="+mn-ea"/>
                      </a:rPr>
                      <a:t>황룡강합류점</a:t>
                    </a:r>
                    <a:endParaRPr lang="ko-KR" altLang="en-US" sz="1200" b="1" dirty="0">
                      <a:latin typeface="+mn-ea"/>
                    </a:endParaRPr>
                  </a:p>
                </p:txBody>
              </p:sp>
              <p:sp>
                <p:nvSpPr>
                  <p:cNvPr id="64" name="다이아몬드 63">
                    <a:extLst>
                      <a:ext uri="{FF2B5EF4-FFF2-40B4-BE49-F238E27FC236}">
                        <a16:creationId xmlns:a16="http://schemas.microsoft.com/office/drawing/2014/main" id="{B5E43075-2AC4-24DA-2FDF-8F8FE609E4CF}"/>
                      </a:ext>
                    </a:extLst>
                  </p:cNvPr>
                  <p:cNvSpPr/>
                  <p:nvPr/>
                </p:nvSpPr>
                <p:spPr>
                  <a:xfrm>
                    <a:off x="11667667" y="18901461"/>
                    <a:ext cx="198424" cy="177862"/>
                  </a:xfrm>
                  <a:prstGeom prst="diamond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4D5F4862-01A8-1CA2-5C89-5E246A7D2DEF}"/>
                      </a:ext>
                    </a:extLst>
                  </p:cNvPr>
                  <p:cNvSpPr txBox="1"/>
                  <p:nvPr/>
                </p:nvSpPr>
                <p:spPr>
                  <a:xfrm>
                    <a:off x="11810219" y="18861116"/>
                    <a:ext cx="110799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b="1" dirty="0">
                        <a:solidFill>
                          <a:schemeClr val="tx2">
                            <a:lumMod val="75000"/>
                          </a:schemeClr>
                        </a:solidFill>
                      </a:rPr>
                      <a:t>평동산업단지</a:t>
                    </a:r>
                  </a:p>
                </p:txBody>
              </p:sp>
              <p:sp>
                <p:nvSpPr>
                  <p:cNvPr id="66" name="다이아몬드 65">
                    <a:extLst>
                      <a:ext uri="{FF2B5EF4-FFF2-40B4-BE49-F238E27FC236}">
                        <a16:creationId xmlns:a16="http://schemas.microsoft.com/office/drawing/2014/main" id="{D115F8F7-9B4F-0915-AACA-2F986F6D6D5F}"/>
                      </a:ext>
                    </a:extLst>
                  </p:cNvPr>
                  <p:cNvSpPr/>
                  <p:nvPr/>
                </p:nvSpPr>
                <p:spPr>
                  <a:xfrm>
                    <a:off x="12483796" y="17809489"/>
                    <a:ext cx="198424" cy="177862"/>
                  </a:xfrm>
                  <a:prstGeom prst="diamond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6D67E1ED-E450-756A-6552-C68F73289202}"/>
                      </a:ext>
                    </a:extLst>
                  </p:cNvPr>
                  <p:cNvSpPr txBox="1"/>
                  <p:nvPr/>
                </p:nvSpPr>
                <p:spPr>
                  <a:xfrm>
                    <a:off x="12583008" y="17641143"/>
                    <a:ext cx="110799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b="1" dirty="0">
                        <a:solidFill>
                          <a:schemeClr val="tx2">
                            <a:lumMod val="75000"/>
                          </a:schemeClr>
                        </a:solidFill>
                      </a:rPr>
                      <a:t>하남산업단지</a:t>
                    </a:r>
                  </a:p>
                </p:txBody>
              </p:sp>
            </p:grpSp>
            <p:sp>
              <p:nvSpPr>
                <p:cNvPr id="71" name="화살표: 오른쪽 70">
                  <a:extLst>
                    <a:ext uri="{FF2B5EF4-FFF2-40B4-BE49-F238E27FC236}">
                      <a16:creationId xmlns:a16="http://schemas.microsoft.com/office/drawing/2014/main" id="{7136BA87-4D97-4BD1-AB5F-A12294510B23}"/>
                    </a:ext>
                  </a:extLst>
                </p:cNvPr>
                <p:cNvSpPr/>
                <p:nvPr/>
              </p:nvSpPr>
              <p:spPr>
                <a:xfrm rot="12636243">
                  <a:off x="3716127" y="27599149"/>
                  <a:ext cx="390254" cy="9120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화살표: 오른쪽 71">
                  <a:extLst>
                    <a:ext uri="{FF2B5EF4-FFF2-40B4-BE49-F238E27FC236}">
                      <a16:creationId xmlns:a16="http://schemas.microsoft.com/office/drawing/2014/main" id="{0AAEB8B7-F24F-587C-1B9A-DF5F49AD34AA}"/>
                    </a:ext>
                  </a:extLst>
                </p:cNvPr>
                <p:cNvSpPr/>
                <p:nvPr/>
              </p:nvSpPr>
              <p:spPr>
                <a:xfrm rot="9504630">
                  <a:off x="4970621" y="27245388"/>
                  <a:ext cx="390254" cy="9120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화살표: 오른쪽 72">
                  <a:extLst>
                    <a:ext uri="{FF2B5EF4-FFF2-40B4-BE49-F238E27FC236}">
                      <a16:creationId xmlns:a16="http://schemas.microsoft.com/office/drawing/2014/main" id="{5F8882A9-3105-0719-D416-9B6E3F382659}"/>
                    </a:ext>
                  </a:extLst>
                </p:cNvPr>
                <p:cNvSpPr/>
                <p:nvPr/>
              </p:nvSpPr>
              <p:spPr>
                <a:xfrm rot="5400000">
                  <a:off x="5553362" y="25642965"/>
                  <a:ext cx="390254" cy="9120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화살표: 오른쪽 73">
                  <a:extLst>
                    <a:ext uri="{FF2B5EF4-FFF2-40B4-BE49-F238E27FC236}">
                      <a16:creationId xmlns:a16="http://schemas.microsoft.com/office/drawing/2014/main" id="{A591CB01-036A-F644-F947-00D609410376}"/>
                    </a:ext>
                  </a:extLst>
                </p:cNvPr>
                <p:cNvSpPr/>
                <p:nvPr/>
              </p:nvSpPr>
              <p:spPr>
                <a:xfrm rot="10800000">
                  <a:off x="4902352" y="24068161"/>
                  <a:ext cx="390254" cy="9120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화살표: 오른쪽 74">
                  <a:extLst>
                    <a:ext uri="{FF2B5EF4-FFF2-40B4-BE49-F238E27FC236}">
                      <a16:creationId xmlns:a16="http://schemas.microsoft.com/office/drawing/2014/main" id="{D26D84A9-CCF0-CA2A-9278-9F1D517BB94A}"/>
                    </a:ext>
                  </a:extLst>
                </p:cNvPr>
                <p:cNvSpPr/>
                <p:nvPr/>
              </p:nvSpPr>
              <p:spPr>
                <a:xfrm rot="7547840">
                  <a:off x="5203909" y="23394328"/>
                  <a:ext cx="390254" cy="9120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화살표: 오른쪽 75">
                  <a:extLst>
                    <a:ext uri="{FF2B5EF4-FFF2-40B4-BE49-F238E27FC236}">
                      <a16:creationId xmlns:a16="http://schemas.microsoft.com/office/drawing/2014/main" id="{5F783F9D-2B37-721C-AC41-77A3F1D0F8AB}"/>
                    </a:ext>
                  </a:extLst>
                </p:cNvPr>
                <p:cNvSpPr/>
                <p:nvPr/>
              </p:nvSpPr>
              <p:spPr>
                <a:xfrm rot="11555260">
                  <a:off x="5980748" y="22548108"/>
                  <a:ext cx="390254" cy="9120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화살표: 오른쪽 76">
                  <a:extLst>
                    <a:ext uri="{FF2B5EF4-FFF2-40B4-BE49-F238E27FC236}">
                      <a16:creationId xmlns:a16="http://schemas.microsoft.com/office/drawing/2014/main" id="{BA2EAC7A-C1CD-7943-86B5-536BB0DC8834}"/>
                    </a:ext>
                  </a:extLst>
                </p:cNvPr>
                <p:cNvSpPr/>
                <p:nvPr/>
              </p:nvSpPr>
              <p:spPr>
                <a:xfrm rot="12775012">
                  <a:off x="7110271" y="22838923"/>
                  <a:ext cx="390254" cy="9120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화살표: 오른쪽 77">
                  <a:extLst>
                    <a:ext uri="{FF2B5EF4-FFF2-40B4-BE49-F238E27FC236}">
                      <a16:creationId xmlns:a16="http://schemas.microsoft.com/office/drawing/2014/main" id="{D1178C3A-C14A-544B-77E9-D2D33D27A941}"/>
                    </a:ext>
                  </a:extLst>
                </p:cNvPr>
                <p:cNvSpPr/>
                <p:nvPr/>
              </p:nvSpPr>
              <p:spPr>
                <a:xfrm rot="8230000">
                  <a:off x="8587746" y="22760566"/>
                  <a:ext cx="390254" cy="9120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화살표: 오른쪽 79">
                  <a:extLst>
                    <a:ext uri="{FF2B5EF4-FFF2-40B4-BE49-F238E27FC236}">
                      <a16:creationId xmlns:a16="http://schemas.microsoft.com/office/drawing/2014/main" id="{FD7E57D5-9F03-A1C7-C22E-D1B2E66D4A41}"/>
                    </a:ext>
                  </a:extLst>
                </p:cNvPr>
                <p:cNvSpPr/>
                <p:nvPr/>
              </p:nvSpPr>
              <p:spPr>
                <a:xfrm rot="8208150">
                  <a:off x="9950831" y="22081139"/>
                  <a:ext cx="390254" cy="9120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화살표: 오른쪽 80">
                  <a:extLst>
                    <a:ext uri="{FF2B5EF4-FFF2-40B4-BE49-F238E27FC236}">
                      <a16:creationId xmlns:a16="http://schemas.microsoft.com/office/drawing/2014/main" id="{26FF0B0A-6BCE-9A43-7E10-1C9879DFEB1C}"/>
                    </a:ext>
                  </a:extLst>
                </p:cNvPr>
                <p:cNvSpPr/>
                <p:nvPr/>
              </p:nvSpPr>
              <p:spPr>
                <a:xfrm rot="5692459">
                  <a:off x="10656401" y="21808405"/>
                  <a:ext cx="390254" cy="9120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화살표: 오른쪽 81">
                  <a:extLst>
                    <a:ext uri="{FF2B5EF4-FFF2-40B4-BE49-F238E27FC236}">
                      <a16:creationId xmlns:a16="http://schemas.microsoft.com/office/drawing/2014/main" id="{934BC77E-328B-29B9-AE65-B3832DE8E78B}"/>
                    </a:ext>
                  </a:extLst>
                </p:cNvPr>
                <p:cNvSpPr/>
                <p:nvPr/>
              </p:nvSpPr>
              <p:spPr>
                <a:xfrm rot="8646064">
                  <a:off x="10895771" y="21145963"/>
                  <a:ext cx="390254" cy="9120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3" name="화살표: 오른쪽 82">
                  <a:extLst>
                    <a:ext uri="{FF2B5EF4-FFF2-40B4-BE49-F238E27FC236}">
                      <a16:creationId xmlns:a16="http://schemas.microsoft.com/office/drawing/2014/main" id="{B83C6698-8118-EEDC-B9A1-2776BBCE22DB}"/>
                    </a:ext>
                  </a:extLst>
                </p:cNvPr>
                <p:cNvSpPr/>
                <p:nvPr/>
              </p:nvSpPr>
              <p:spPr>
                <a:xfrm rot="5884430">
                  <a:off x="12340487" y="19963818"/>
                  <a:ext cx="390254" cy="9120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화살표: 오른쪽 88">
                  <a:extLst>
                    <a:ext uri="{FF2B5EF4-FFF2-40B4-BE49-F238E27FC236}">
                      <a16:creationId xmlns:a16="http://schemas.microsoft.com/office/drawing/2014/main" id="{9140A26F-06E3-5EA1-6D69-447D49E6953E}"/>
                    </a:ext>
                  </a:extLst>
                </p:cNvPr>
                <p:cNvSpPr/>
                <p:nvPr/>
              </p:nvSpPr>
              <p:spPr>
                <a:xfrm rot="6656640">
                  <a:off x="16339056" y="14547412"/>
                  <a:ext cx="390254" cy="9120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화살표: 오른쪽 89">
                  <a:extLst>
                    <a:ext uri="{FF2B5EF4-FFF2-40B4-BE49-F238E27FC236}">
                      <a16:creationId xmlns:a16="http://schemas.microsoft.com/office/drawing/2014/main" id="{48E91746-D9F0-0DDB-EA33-9AE7ADD8BD88}"/>
                    </a:ext>
                  </a:extLst>
                </p:cNvPr>
                <p:cNvSpPr/>
                <p:nvPr/>
              </p:nvSpPr>
              <p:spPr>
                <a:xfrm rot="9162992">
                  <a:off x="15779137" y="15503082"/>
                  <a:ext cx="390254" cy="9120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화살표: 오른쪽 90">
                  <a:extLst>
                    <a:ext uri="{FF2B5EF4-FFF2-40B4-BE49-F238E27FC236}">
                      <a16:creationId xmlns:a16="http://schemas.microsoft.com/office/drawing/2014/main" id="{57D5A7A7-DE87-4B34-FCAA-612EED432FD2}"/>
                    </a:ext>
                  </a:extLst>
                </p:cNvPr>
                <p:cNvSpPr/>
                <p:nvPr/>
              </p:nvSpPr>
              <p:spPr>
                <a:xfrm rot="5712676">
                  <a:off x="13570442" y="16961839"/>
                  <a:ext cx="390254" cy="9120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화살표: 오른쪽 91">
                  <a:extLst>
                    <a:ext uri="{FF2B5EF4-FFF2-40B4-BE49-F238E27FC236}">
                      <a16:creationId xmlns:a16="http://schemas.microsoft.com/office/drawing/2014/main" id="{C5B84878-0ACA-13BE-3D34-90A011109F3D}"/>
                    </a:ext>
                  </a:extLst>
                </p:cNvPr>
                <p:cNvSpPr/>
                <p:nvPr/>
              </p:nvSpPr>
              <p:spPr>
                <a:xfrm rot="8494337">
                  <a:off x="13111283" y="17993547"/>
                  <a:ext cx="390254" cy="9120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화살표: 오른쪽 95">
                  <a:extLst>
                    <a:ext uri="{FF2B5EF4-FFF2-40B4-BE49-F238E27FC236}">
                      <a16:creationId xmlns:a16="http://schemas.microsoft.com/office/drawing/2014/main" id="{086415F0-C14B-B6F9-DED0-284257001A4A}"/>
                    </a:ext>
                  </a:extLst>
                </p:cNvPr>
                <p:cNvSpPr/>
                <p:nvPr/>
              </p:nvSpPr>
              <p:spPr>
                <a:xfrm rot="7283638">
                  <a:off x="12490707" y="13626123"/>
                  <a:ext cx="511873" cy="106197"/>
                </a:xfrm>
                <a:prstGeom prst="rightArrow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8" name="화살표: 오른쪽 97">
                  <a:extLst>
                    <a:ext uri="{FF2B5EF4-FFF2-40B4-BE49-F238E27FC236}">
                      <a16:creationId xmlns:a16="http://schemas.microsoft.com/office/drawing/2014/main" id="{3927BFE9-7946-6027-60AF-B6AA5B1B6C1B}"/>
                    </a:ext>
                  </a:extLst>
                </p:cNvPr>
                <p:cNvSpPr/>
                <p:nvPr/>
              </p:nvSpPr>
              <p:spPr>
                <a:xfrm rot="7283638">
                  <a:off x="11090127" y="15100871"/>
                  <a:ext cx="511873" cy="106197"/>
                </a:xfrm>
                <a:prstGeom prst="rightArrow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0" name="화살표: 오른쪽 99">
                  <a:extLst>
                    <a:ext uri="{FF2B5EF4-FFF2-40B4-BE49-F238E27FC236}">
                      <a16:creationId xmlns:a16="http://schemas.microsoft.com/office/drawing/2014/main" id="{D5E1023D-976F-8D0B-B9E9-818142420F82}"/>
                    </a:ext>
                  </a:extLst>
                </p:cNvPr>
                <p:cNvSpPr/>
                <p:nvPr/>
              </p:nvSpPr>
              <p:spPr>
                <a:xfrm rot="7283638">
                  <a:off x="10795903" y="17607150"/>
                  <a:ext cx="511873" cy="106197"/>
                </a:xfrm>
                <a:prstGeom prst="rightArrow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1" name="화살표: 오른쪽 100">
                  <a:extLst>
                    <a:ext uri="{FF2B5EF4-FFF2-40B4-BE49-F238E27FC236}">
                      <a16:creationId xmlns:a16="http://schemas.microsoft.com/office/drawing/2014/main" id="{0193CDF2-5225-7378-DC52-062B3BBDBC6C}"/>
                    </a:ext>
                  </a:extLst>
                </p:cNvPr>
                <p:cNvSpPr/>
                <p:nvPr/>
              </p:nvSpPr>
              <p:spPr>
                <a:xfrm rot="1363411">
                  <a:off x="11068981" y="18670475"/>
                  <a:ext cx="511873" cy="106197"/>
                </a:xfrm>
                <a:prstGeom prst="rightArrow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2" name="화살표: 오른쪽 101">
                  <a:extLst>
                    <a:ext uri="{FF2B5EF4-FFF2-40B4-BE49-F238E27FC236}">
                      <a16:creationId xmlns:a16="http://schemas.microsoft.com/office/drawing/2014/main" id="{05E121F9-0C8B-5DCC-3AE9-F433A7249547}"/>
                    </a:ext>
                  </a:extLst>
                </p:cNvPr>
                <p:cNvSpPr/>
                <p:nvPr/>
              </p:nvSpPr>
              <p:spPr>
                <a:xfrm rot="2461885">
                  <a:off x="11763263" y="19560303"/>
                  <a:ext cx="511873" cy="106197"/>
                </a:xfrm>
                <a:prstGeom prst="rightArrow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A69DFCBC-D6D0-90AF-AEC5-1478099B7438}"/>
                    </a:ext>
                  </a:extLst>
                </p:cNvPr>
                <p:cNvSpPr txBox="1"/>
                <p:nvPr/>
              </p:nvSpPr>
              <p:spPr>
                <a:xfrm>
                  <a:off x="11390713" y="11567886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모현천</a:t>
                  </a:r>
                  <a:endParaRPr lang="ko-KR" altLang="en-US" sz="1200" b="1" dirty="0"/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7CC622A-6196-8A73-51CC-402BC738F65B}"/>
                    </a:ext>
                  </a:extLst>
                </p:cNvPr>
                <p:cNvSpPr txBox="1"/>
                <p:nvPr/>
              </p:nvSpPr>
              <p:spPr>
                <a:xfrm>
                  <a:off x="11632306" y="11213169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북이천</a:t>
                  </a:r>
                  <a:endParaRPr lang="ko-KR" altLang="en-US" sz="1200" b="1" dirty="0"/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DDDEDB2F-6F68-1857-9ADC-562F412FED1F}"/>
                    </a:ext>
                  </a:extLst>
                </p:cNvPr>
                <p:cNvSpPr txBox="1"/>
                <p:nvPr/>
              </p:nvSpPr>
              <p:spPr>
                <a:xfrm>
                  <a:off x="13290505" y="11306689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황룡강</a:t>
                  </a:r>
                  <a:endParaRPr lang="ko-KR" altLang="en-US" sz="1200" b="1" dirty="0"/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DD17F45F-F63E-353C-80E9-B08A84273B1C}"/>
                    </a:ext>
                  </a:extLst>
                </p:cNvPr>
                <p:cNvSpPr txBox="1"/>
                <p:nvPr/>
              </p:nvSpPr>
              <p:spPr>
                <a:xfrm>
                  <a:off x="14185918" y="11229418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약수천</a:t>
                  </a:r>
                  <a:endParaRPr lang="ko-KR" altLang="en-US" sz="1200" b="1" dirty="0"/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6009172C-6431-53AC-AB06-F38E80CB2AD9}"/>
                    </a:ext>
                  </a:extLst>
                </p:cNvPr>
                <p:cNvSpPr txBox="1"/>
                <p:nvPr/>
              </p:nvSpPr>
              <p:spPr>
                <a:xfrm>
                  <a:off x="10501699" y="12299759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문암천</a:t>
                  </a:r>
                  <a:endParaRPr lang="ko-KR" altLang="en-US" sz="1200" b="1" dirty="0"/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DD914086-5CA7-43C2-2907-38BAA48DA6AB}"/>
                    </a:ext>
                  </a:extLst>
                </p:cNvPr>
                <p:cNvSpPr txBox="1"/>
                <p:nvPr/>
              </p:nvSpPr>
              <p:spPr>
                <a:xfrm>
                  <a:off x="10870702" y="12085519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북일천</a:t>
                  </a:r>
                  <a:endParaRPr lang="ko-KR" altLang="en-US" sz="1200" b="1" dirty="0"/>
                </a:p>
              </p:txBody>
            </p: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2324088F-283A-530D-2D4C-FF9F74E6A6F1}"/>
                    </a:ext>
                  </a:extLst>
                </p:cNvPr>
                <p:cNvSpPr txBox="1"/>
                <p:nvPr/>
              </p:nvSpPr>
              <p:spPr>
                <a:xfrm>
                  <a:off x="12603479" y="12006088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조양천</a:t>
                  </a:r>
                  <a:endParaRPr lang="ko-KR" altLang="en-US" sz="1200" b="1" dirty="0"/>
                </a:p>
              </p:txBody>
            </p: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E0109162-8ACD-EB7E-92B0-748CBCF3D699}"/>
                    </a:ext>
                  </a:extLst>
                </p:cNvPr>
                <p:cNvSpPr txBox="1"/>
                <p:nvPr/>
              </p:nvSpPr>
              <p:spPr>
                <a:xfrm>
                  <a:off x="12175546" y="12918395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/>
                    <a:t>개천</a:t>
                  </a:r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BCED2570-E4FC-DE40-7C54-3D0DBF9C779C}"/>
                    </a:ext>
                  </a:extLst>
                </p:cNvPr>
                <p:cNvSpPr txBox="1"/>
                <p:nvPr/>
              </p:nvSpPr>
              <p:spPr>
                <a:xfrm>
                  <a:off x="10967720" y="13451934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서삼천</a:t>
                  </a:r>
                  <a:endParaRPr lang="ko-KR" altLang="en-US" sz="1200" b="1" dirty="0"/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A5FB7508-1CE2-2C07-23B2-9314432C4D56}"/>
                    </a:ext>
                  </a:extLst>
                </p:cNvPr>
                <p:cNvSpPr txBox="1"/>
                <p:nvPr/>
              </p:nvSpPr>
              <p:spPr>
                <a:xfrm>
                  <a:off x="13661912" y="12905110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대악천</a:t>
                  </a:r>
                  <a:endParaRPr lang="ko-KR" altLang="en-US" sz="1200" b="1" dirty="0"/>
                </a:p>
              </p:txBody>
            </p: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045F8D81-D4B0-6E15-E04A-D93E7010FFE4}"/>
                    </a:ext>
                  </a:extLst>
                </p:cNvPr>
                <p:cNvSpPr txBox="1"/>
                <p:nvPr/>
              </p:nvSpPr>
              <p:spPr>
                <a:xfrm>
                  <a:off x="14867938" y="13313434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북하천</a:t>
                  </a:r>
                  <a:endParaRPr lang="ko-KR" altLang="en-US" sz="1200" b="1" dirty="0"/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22686DC5-735D-C564-2557-3B55467784A8}"/>
                    </a:ext>
                  </a:extLst>
                </p:cNvPr>
                <p:cNvSpPr txBox="1"/>
                <p:nvPr/>
              </p:nvSpPr>
              <p:spPr>
                <a:xfrm>
                  <a:off x="13229270" y="13415618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덕진천</a:t>
                  </a:r>
                  <a:endParaRPr lang="ko-KR" altLang="en-US" sz="1200" b="1" dirty="0"/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94E903F3-F53E-F585-B34E-56308A18D431}"/>
                    </a:ext>
                  </a:extLst>
                </p:cNvPr>
                <p:cNvSpPr txBox="1"/>
                <p:nvPr/>
              </p:nvSpPr>
              <p:spPr>
                <a:xfrm>
                  <a:off x="12062363" y="13948258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황룡천</a:t>
                  </a:r>
                  <a:endParaRPr lang="ko-KR" altLang="en-US" sz="1200" b="1" dirty="0"/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69224A7A-814F-1398-6611-858EDF49A66D}"/>
                    </a:ext>
                  </a:extLst>
                </p:cNvPr>
                <p:cNvSpPr txBox="1"/>
                <p:nvPr/>
              </p:nvSpPr>
              <p:spPr>
                <a:xfrm>
                  <a:off x="12848766" y="14427882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장성천</a:t>
                  </a:r>
                  <a:endParaRPr lang="ko-KR" altLang="en-US" sz="1200" b="1" dirty="0"/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8CE4EDA4-2A16-E607-11D7-5FC753E612F3}"/>
                    </a:ext>
                  </a:extLst>
                </p:cNvPr>
                <p:cNvSpPr txBox="1"/>
                <p:nvPr/>
              </p:nvSpPr>
              <p:spPr>
                <a:xfrm>
                  <a:off x="11060615" y="14593012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취암천</a:t>
                  </a:r>
                  <a:endParaRPr lang="ko-KR" altLang="en-US" sz="1200" b="1" dirty="0"/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06A54544-FB2E-E86A-5D73-013B75DBFD21}"/>
                    </a:ext>
                  </a:extLst>
                </p:cNvPr>
                <p:cNvSpPr txBox="1"/>
                <p:nvPr/>
              </p:nvSpPr>
              <p:spPr>
                <a:xfrm>
                  <a:off x="9691284" y="14289056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관동천</a:t>
                  </a:r>
                  <a:endParaRPr lang="ko-KR" altLang="en-US" sz="1200" b="1" dirty="0"/>
                </a:p>
              </p:txBody>
            </p: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74CBA4FD-1C7E-659F-0521-EF7B075F23E6}"/>
                    </a:ext>
                  </a:extLst>
                </p:cNvPr>
                <p:cNvSpPr txBox="1"/>
                <p:nvPr/>
              </p:nvSpPr>
              <p:spPr>
                <a:xfrm>
                  <a:off x="9777122" y="13590433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통안천</a:t>
                  </a:r>
                  <a:endParaRPr lang="ko-KR" altLang="en-US" sz="1200" b="1" dirty="0"/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D2DBD4A9-283C-589A-0BC9-45540A338D01}"/>
                    </a:ext>
                  </a:extLst>
                </p:cNvPr>
                <p:cNvSpPr txBox="1"/>
                <p:nvPr/>
              </p:nvSpPr>
              <p:spPr>
                <a:xfrm>
                  <a:off x="9649329" y="14719001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동화천</a:t>
                  </a:r>
                  <a:endParaRPr lang="ko-KR" altLang="en-US" sz="1200" b="1" dirty="0"/>
                </a:p>
              </p:txBody>
            </p: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F7ABF0E2-B1FF-D5E2-DF97-2ECDF23F9D92}"/>
                    </a:ext>
                  </a:extLst>
                </p:cNvPr>
                <p:cNvSpPr txBox="1"/>
                <p:nvPr/>
              </p:nvSpPr>
              <p:spPr>
                <a:xfrm>
                  <a:off x="15602760" y="13625357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중월천</a:t>
                  </a:r>
                  <a:endParaRPr lang="ko-KR" altLang="en-US" sz="1200" b="1" dirty="0"/>
                </a:p>
              </p:txBody>
            </p: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4087536C-AE8E-829D-364F-79681E087752}"/>
                    </a:ext>
                  </a:extLst>
                </p:cNvPr>
                <p:cNvSpPr txBox="1"/>
                <p:nvPr/>
              </p:nvSpPr>
              <p:spPr>
                <a:xfrm>
                  <a:off x="16421846" y="13028421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월산천</a:t>
                  </a:r>
                  <a:endParaRPr lang="ko-KR" altLang="en-US" sz="1200" b="1" dirty="0"/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7B91D25F-FA26-096D-2BCA-76BFB807C9A9}"/>
                    </a:ext>
                  </a:extLst>
                </p:cNvPr>
                <p:cNvSpPr txBox="1"/>
                <p:nvPr/>
              </p:nvSpPr>
              <p:spPr>
                <a:xfrm>
                  <a:off x="16611168" y="13625357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용천</a:t>
                  </a:r>
                  <a:endParaRPr lang="ko-KR" altLang="en-US" sz="1200" b="1" dirty="0"/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53418884-D383-B3BC-2BB3-68493C2A4808}"/>
                    </a:ext>
                  </a:extLst>
                </p:cNvPr>
                <p:cNvSpPr txBox="1"/>
                <p:nvPr/>
              </p:nvSpPr>
              <p:spPr>
                <a:xfrm>
                  <a:off x="17959009" y="12954308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영산강</a:t>
                  </a:r>
                  <a:endParaRPr lang="ko-KR" altLang="en-US" sz="1200" b="1" dirty="0"/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74D157E0-0D59-E92F-540B-48C48A36A327}"/>
                    </a:ext>
                  </a:extLst>
                </p:cNvPr>
                <p:cNvSpPr txBox="1"/>
                <p:nvPr/>
              </p:nvSpPr>
              <p:spPr>
                <a:xfrm>
                  <a:off x="18750879" y="13434442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금성천</a:t>
                  </a:r>
                  <a:endParaRPr lang="ko-KR" altLang="en-US" sz="1200" b="1" dirty="0"/>
                </a:p>
              </p:txBody>
            </p: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8C0F45C4-18D6-BFDC-2298-39F731AA5182}"/>
                    </a:ext>
                  </a:extLst>
                </p:cNvPr>
                <p:cNvSpPr txBox="1"/>
                <p:nvPr/>
              </p:nvSpPr>
              <p:spPr>
                <a:xfrm>
                  <a:off x="14729349" y="14347379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수북천</a:t>
                  </a:r>
                  <a:endParaRPr lang="ko-KR" altLang="en-US" sz="1200" b="1" dirty="0"/>
                </a:p>
              </p:txBody>
            </p:sp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282156E7-D997-2842-3981-76A66092EDC9}"/>
                    </a:ext>
                  </a:extLst>
                </p:cNvPr>
                <p:cNvSpPr txBox="1"/>
                <p:nvPr/>
              </p:nvSpPr>
              <p:spPr>
                <a:xfrm>
                  <a:off x="16623923" y="14996000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오례천</a:t>
                  </a:r>
                  <a:endParaRPr lang="ko-KR" altLang="en-US" sz="1200" b="1" dirty="0"/>
                </a:p>
              </p:txBody>
            </p:sp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27D0F251-3D87-5D5B-0E70-EB259E684C3D}"/>
                    </a:ext>
                  </a:extLst>
                </p:cNvPr>
                <p:cNvSpPr txBox="1"/>
                <p:nvPr/>
              </p:nvSpPr>
              <p:spPr>
                <a:xfrm>
                  <a:off x="14242294" y="14931866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대전천</a:t>
                  </a:r>
                  <a:endParaRPr lang="ko-KR" altLang="en-US" sz="1200" b="1" dirty="0"/>
                </a:p>
              </p:txBody>
            </p:sp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041E59DB-EF1B-861D-1E46-2443617DB991}"/>
                    </a:ext>
                  </a:extLst>
                </p:cNvPr>
                <p:cNvSpPr txBox="1"/>
                <p:nvPr/>
              </p:nvSpPr>
              <p:spPr>
                <a:xfrm>
                  <a:off x="13694644" y="15161107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용산천</a:t>
                  </a:r>
                  <a:endParaRPr lang="ko-KR" altLang="en-US" sz="1200" b="1" dirty="0"/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30816393-37CB-3A72-81BF-7D37E0516FB7}"/>
                    </a:ext>
                  </a:extLst>
                </p:cNvPr>
                <p:cNvSpPr txBox="1"/>
                <p:nvPr/>
              </p:nvSpPr>
              <p:spPr>
                <a:xfrm>
                  <a:off x="13171931" y="15161107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진원천</a:t>
                  </a:r>
                  <a:endParaRPr lang="ko-KR" altLang="en-US" sz="1200" b="1" dirty="0"/>
                </a:p>
              </p:txBody>
            </p: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2F6B16E7-13EA-C8DC-5142-EB998A99D638}"/>
                    </a:ext>
                  </a:extLst>
                </p:cNvPr>
                <p:cNvSpPr txBox="1"/>
                <p:nvPr/>
              </p:nvSpPr>
              <p:spPr>
                <a:xfrm>
                  <a:off x="13639399" y="15808866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학림천</a:t>
                  </a:r>
                  <a:endParaRPr lang="ko-KR" altLang="en-US" sz="1200" b="1" dirty="0"/>
                </a:p>
              </p:txBody>
            </p:sp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7CB80D47-3625-05F7-2692-A1B5EEA452DD}"/>
                    </a:ext>
                  </a:extLst>
                </p:cNvPr>
                <p:cNvSpPr txBox="1"/>
                <p:nvPr/>
              </p:nvSpPr>
              <p:spPr>
                <a:xfrm>
                  <a:off x="12802041" y="15708297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산정천</a:t>
                  </a:r>
                  <a:endParaRPr lang="ko-KR" altLang="en-US" sz="1200" b="1" dirty="0"/>
                </a:p>
              </p:txBody>
            </p:sp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AFD96333-FB65-A33E-2F13-09B5E664B99D}"/>
                    </a:ext>
                  </a:extLst>
                </p:cNvPr>
                <p:cNvSpPr txBox="1"/>
                <p:nvPr/>
              </p:nvSpPr>
              <p:spPr>
                <a:xfrm>
                  <a:off x="12100312" y="16385885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평산천</a:t>
                  </a:r>
                  <a:endParaRPr lang="ko-KR" altLang="en-US" sz="1200" b="1" dirty="0"/>
                </a:p>
              </p:txBody>
            </p:sp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866C5D36-871A-1FAC-C7F0-CAB444785532}"/>
                    </a:ext>
                  </a:extLst>
                </p:cNvPr>
                <p:cNvSpPr txBox="1"/>
                <p:nvPr/>
              </p:nvSpPr>
              <p:spPr>
                <a:xfrm>
                  <a:off x="12507708" y="17148273"/>
                  <a:ext cx="8002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풍영정천</a:t>
                  </a:r>
                  <a:endParaRPr lang="ko-KR" altLang="en-US" sz="1200" b="1" dirty="0"/>
                </a:p>
              </p:txBody>
            </p: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B56CA188-CD9D-EA6B-61DC-2B2ED254A366}"/>
                    </a:ext>
                  </a:extLst>
                </p:cNvPr>
                <p:cNvSpPr txBox="1"/>
                <p:nvPr/>
              </p:nvSpPr>
              <p:spPr>
                <a:xfrm>
                  <a:off x="11659651" y="17643335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장수천</a:t>
                  </a:r>
                  <a:endParaRPr lang="ko-KR" altLang="en-US" sz="1200" b="1" dirty="0"/>
                </a:p>
              </p:txBody>
            </p:sp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12A69049-7A7A-CC8A-4A3B-D69250B82D78}"/>
                    </a:ext>
                  </a:extLst>
                </p:cNvPr>
                <p:cNvSpPr txBox="1"/>
                <p:nvPr/>
              </p:nvSpPr>
              <p:spPr>
                <a:xfrm>
                  <a:off x="7452836" y="15367553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침천</a:t>
                  </a:r>
                  <a:endParaRPr lang="ko-KR" altLang="en-US" sz="1200" b="1" dirty="0"/>
                </a:p>
              </p:txBody>
            </p:sp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13C6276A-34F3-2A61-8758-C5B6F163D88E}"/>
                    </a:ext>
                  </a:extLst>
                </p:cNvPr>
                <p:cNvSpPr txBox="1"/>
                <p:nvPr/>
              </p:nvSpPr>
              <p:spPr>
                <a:xfrm>
                  <a:off x="8707350" y="16035098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삼계천</a:t>
                  </a:r>
                  <a:endParaRPr lang="ko-KR" altLang="en-US" sz="1200" b="1" dirty="0"/>
                </a:p>
              </p:txBody>
            </p:sp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FB39517F-1A2B-9193-C5C5-949004EEC0C5}"/>
                    </a:ext>
                  </a:extLst>
                </p:cNvPr>
                <p:cNvSpPr txBox="1"/>
                <p:nvPr/>
              </p:nvSpPr>
              <p:spPr>
                <a:xfrm>
                  <a:off x="6934767" y="16135534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대도천</a:t>
                  </a:r>
                  <a:endParaRPr lang="ko-KR" altLang="en-US" sz="1200" b="1" dirty="0"/>
                </a:p>
              </p:txBody>
            </p:sp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030F2D91-3C37-1C8D-A469-F2D6647E4658}"/>
                    </a:ext>
                  </a:extLst>
                </p:cNvPr>
                <p:cNvSpPr txBox="1"/>
                <p:nvPr/>
              </p:nvSpPr>
              <p:spPr>
                <a:xfrm>
                  <a:off x="7439407" y="15979963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유평천</a:t>
                  </a:r>
                  <a:endParaRPr lang="ko-KR" altLang="en-US" sz="1200" b="1" dirty="0"/>
                </a:p>
              </p:txBody>
            </p: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63526FFC-667F-A4DE-9FDB-718926453D2A}"/>
                    </a:ext>
                  </a:extLst>
                </p:cNvPr>
                <p:cNvSpPr txBox="1"/>
                <p:nvPr/>
              </p:nvSpPr>
              <p:spPr>
                <a:xfrm>
                  <a:off x="8207013" y="16918182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삼서천</a:t>
                  </a:r>
                  <a:endParaRPr lang="ko-KR" altLang="en-US" sz="1200" b="1" dirty="0"/>
                </a:p>
              </p:txBody>
            </p:sp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7A481296-E735-C3E4-DCA0-7BEE80580253}"/>
                    </a:ext>
                  </a:extLst>
                </p:cNvPr>
                <p:cNvSpPr txBox="1"/>
                <p:nvPr/>
              </p:nvSpPr>
              <p:spPr>
                <a:xfrm>
                  <a:off x="7303334" y="17551192"/>
                  <a:ext cx="8002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고막원천</a:t>
                  </a:r>
                  <a:endParaRPr lang="ko-KR" altLang="en-US" sz="1200" b="1" dirty="0"/>
                </a:p>
              </p:txBody>
            </p:sp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B5C182F-7B78-15ED-CD6F-AA16D84BFB22}"/>
                    </a:ext>
                  </a:extLst>
                </p:cNvPr>
                <p:cNvSpPr txBox="1"/>
                <p:nvPr/>
              </p:nvSpPr>
              <p:spPr>
                <a:xfrm>
                  <a:off x="7831517" y="17792108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금석천</a:t>
                  </a:r>
                  <a:endParaRPr lang="ko-KR" altLang="en-US" sz="1200" b="1" dirty="0"/>
                </a:p>
              </p:txBody>
            </p:sp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847C5461-DA4F-2B78-70D2-3574D730836E}"/>
                    </a:ext>
                  </a:extLst>
                </p:cNvPr>
                <p:cNvSpPr txBox="1"/>
                <p:nvPr/>
              </p:nvSpPr>
              <p:spPr>
                <a:xfrm>
                  <a:off x="6344019" y="17882147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해보천</a:t>
                  </a:r>
                  <a:endParaRPr lang="ko-KR" altLang="en-US" sz="1200" b="1" dirty="0"/>
                </a:p>
              </p:txBody>
            </p:sp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9B466EE0-6D21-0A7D-2E67-6498018A3662}"/>
                    </a:ext>
                  </a:extLst>
                </p:cNvPr>
                <p:cNvSpPr txBox="1"/>
                <p:nvPr/>
              </p:nvSpPr>
              <p:spPr>
                <a:xfrm>
                  <a:off x="5926997" y="18135693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산내천</a:t>
                  </a:r>
                  <a:endParaRPr lang="ko-KR" altLang="en-US" sz="1200" b="1" dirty="0"/>
                </a:p>
              </p:txBody>
            </p:sp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D44F24EC-4ADD-C541-4046-76F71D2EBD78}"/>
                    </a:ext>
                  </a:extLst>
                </p:cNvPr>
                <p:cNvSpPr txBox="1"/>
                <p:nvPr/>
              </p:nvSpPr>
              <p:spPr>
                <a:xfrm>
                  <a:off x="8442328" y="18562385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식지천</a:t>
                  </a:r>
                  <a:endParaRPr lang="ko-KR" altLang="en-US" sz="1200" b="1" dirty="0"/>
                </a:p>
              </p:txBody>
            </p:sp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4681AFDE-703A-09B8-35E4-2E87A1F2AB05}"/>
                    </a:ext>
                  </a:extLst>
                </p:cNvPr>
                <p:cNvSpPr txBox="1"/>
                <p:nvPr/>
              </p:nvSpPr>
              <p:spPr>
                <a:xfrm>
                  <a:off x="18503346" y="16075223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창평천</a:t>
                  </a:r>
                  <a:endParaRPr lang="ko-KR" altLang="en-US" sz="1200" b="1" dirty="0"/>
                </a:p>
              </p:txBody>
            </p:sp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45CB875C-1672-ABD4-CE77-3FD7FF082F16}"/>
                    </a:ext>
                  </a:extLst>
                </p:cNvPr>
                <p:cNvSpPr txBox="1"/>
                <p:nvPr/>
              </p:nvSpPr>
              <p:spPr>
                <a:xfrm>
                  <a:off x="18278953" y="16327189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삼천천</a:t>
                  </a:r>
                  <a:endParaRPr lang="ko-KR" altLang="en-US" sz="1200" b="1" dirty="0"/>
                </a:p>
              </p:txBody>
            </p: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4A92929F-CFAD-E9DA-17A8-316E15F761EF}"/>
                    </a:ext>
                  </a:extLst>
                </p:cNvPr>
                <p:cNvSpPr txBox="1"/>
                <p:nvPr/>
              </p:nvSpPr>
              <p:spPr>
                <a:xfrm>
                  <a:off x="16909918" y="16985997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석곡천</a:t>
                  </a:r>
                  <a:endParaRPr lang="ko-KR" altLang="en-US" sz="1200" b="1" dirty="0"/>
                </a:p>
              </p:txBody>
            </p:sp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DE36DDE6-2857-BD3A-7B07-581F41503D5A}"/>
                    </a:ext>
                  </a:extLst>
                </p:cNvPr>
                <p:cNvSpPr txBox="1"/>
                <p:nvPr/>
              </p:nvSpPr>
              <p:spPr>
                <a:xfrm>
                  <a:off x="17135855" y="17456119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증암천</a:t>
                  </a:r>
                  <a:endParaRPr lang="ko-KR" altLang="en-US" sz="1200" b="1" dirty="0"/>
                </a:p>
              </p:txBody>
            </p: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8285001F-AB68-4685-B2EB-F50A1A02ED54}"/>
                    </a:ext>
                  </a:extLst>
                </p:cNvPr>
                <p:cNvSpPr txBox="1"/>
                <p:nvPr/>
              </p:nvSpPr>
              <p:spPr>
                <a:xfrm>
                  <a:off x="15828701" y="16401345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운정천</a:t>
                  </a:r>
                  <a:endParaRPr lang="ko-KR" altLang="en-US" sz="1200" b="1" dirty="0"/>
                </a:p>
              </p:txBody>
            </p:sp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E9560385-7D46-595A-082A-6A1AE9791DC7}"/>
                    </a:ext>
                  </a:extLst>
                </p:cNvPr>
                <p:cNvSpPr txBox="1"/>
                <p:nvPr/>
              </p:nvSpPr>
              <p:spPr>
                <a:xfrm>
                  <a:off x="15412022" y="16871274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장등천</a:t>
                  </a:r>
                  <a:endParaRPr lang="ko-KR" altLang="en-US" sz="1200" b="1" dirty="0"/>
                </a:p>
              </p:txBody>
            </p:sp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FB01EF36-AD4C-29AD-739D-8345702D15C7}"/>
                    </a:ext>
                  </a:extLst>
                </p:cNvPr>
                <p:cNvSpPr txBox="1"/>
                <p:nvPr/>
              </p:nvSpPr>
              <p:spPr>
                <a:xfrm>
                  <a:off x="13875601" y="16793359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/>
                    <a:t>영산강</a:t>
                  </a:r>
                </a:p>
              </p:txBody>
            </p:sp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F5F9DB65-9612-33A0-297C-01DF7CE9841A}"/>
                    </a:ext>
                  </a:extLst>
                </p:cNvPr>
                <p:cNvSpPr txBox="1"/>
                <p:nvPr/>
              </p:nvSpPr>
              <p:spPr>
                <a:xfrm>
                  <a:off x="14816001" y="16230819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용전천</a:t>
                  </a:r>
                  <a:endParaRPr lang="ko-KR" altLang="en-US" sz="1200" b="1" dirty="0"/>
                </a:p>
              </p:txBody>
            </p: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C051B56C-ABA6-5C8C-8791-0F23EA1F20A8}"/>
                    </a:ext>
                  </a:extLst>
                </p:cNvPr>
                <p:cNvSpPr txBox="1"/>
                <p:nvPr/>
              </p:nvSpPr>
              <p:spPr>
                <a:xfrm>
                  <a:off x="14397753" y="17924845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/>
                    <a:t>광주천</a:t>
                  </a:r>
                </a:p>
              </p:txBody>
            </p:sp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7DB8C8F1-C289-FD85-C490-765D83CEE1AB}"/>
                    </a:ext>
                  </a:extLst>
                </p:cNvPr>
                <p:cNvSpPr txBox="1"/>
                <p:nvPr/>
              </p:nvSpPr>
              <p:spPr>
                <a:xfrm>
                  <a:off x="16211058" y="18999615"/>
                  <a:ext cx="8002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/>
                    <a:t>증심사천</a:t>
                  </a:r>
                </a:p>
              </p:txBody>
            </p: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3DCA43D7-FE83-A949-8BB1-8A2BD8A2498A}"/>
                    </a:ext>
                  </a:extLst>
                </p:cNvPr>
                <p:cNvSpPr txBox="1"/>
                <p:nvPr/>
              </p:nvSpPr>
              <p:spPr>
                <a:xfrm>
                  <a:off x="15674813" y="19418732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광주천</a:t>
                  </a:r>
                  <a:endParaRPr lang="ko-KR" altLang="en-US" sz="1200" b="1" dirty="0"/>
                </a:p>
              </p:txBody>
            </p:sp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2A9B47D1-D01B-159D-63CA-7C139AE936F5}"/>
                    </a:ext>
                  </a:extLst>
                </p:cNvPr>
                <p:cNvSpPr txBox="1"/>
                <p:nvPr/>
              </p:nvSpPr>
              <p:spPr>
                <a:xfrm>
                  <a:off x="13653743" y="18579919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마륵천</a:t>
                  </a:r>
                  <a:endParaRPr lang="ko-KR" altLang="en-US" sz="1200" b="1" dirty="0"/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BD8F99D9-41D7-470D-9EFC-2271D5D2815E}"/>
                    </a:ext>
                  </a:extLst>
                </p:cNvPr>
                <p:cNvSpPr txBox="1"/>
                <p:nvPr/>
              </p:nvSpPr>
              <p:spPr>
                <a:xfrm>
                  <a:off x="13886531" y="19076029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서창천</a:t>
                  </a:r>
                  <a:endParaRPr lang="ko-KR" altLang="en-US" sz="1200" b="1" dirty="0"/>
                </a:p>
              </p:txBody>
            </p:sp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42270C21-22E5-5051-3ECA-FCA3FD461E39}"/>
                    </a:ext>
                  </a:extLst>
                </p:cNvPr>
                <p:cNvSpPr txBox="1"/>
                <p:nvPr/>
              </p:nvSpPr>
              <p:spPr>
                <a:xfrm>
                  <a:off x="12694553" y="18985754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송정천</a:t>
                  </a:r>
                  <a:endParaRPr lang="ko-KR" altLang="en-US" sz="1200" b="1" dirty="0"/>
                </a:p>
              </p:txBody>
            </p:sp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0F13899E-AC3B-2B6F-B995-7E8BDA9C1B18}"/>
                    </a:ext>
                  </a:extLst>
                </p:cNvPr>
                <p:cNvSpPr txBox="1"/>
                <p:nvPr/>
              </p:nvSpPr>
              <p:spPr>
                <a:xfrm>
                  <a:off x="12084422" y="19303677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도호천</a:t>
                  </a:r>
                  <a:endParaRPr lang="ko-KR" altLang="en-US" sz="1200" b="1" dirty="0"/>
                </a:p>
              </p:txBody>
            </p:sp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FBC89CAA-970E-0E50-5935-33E068E369B4}"/>
                    </a:ext>
                  </a:extLst>
                </p:cNvPr>
                <p:cNvSpPr txBox="1"/>
                <p:nvPr/>
              </p:nvSpPr>
              <p:spPr>
                <a:xfrm>
                  <a:off x="13225886" y="19176331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세하천</a:t>
                  </a:r>
                  <a:endParaRPr lang="ko-KR" altLang="en-US" sz="1200" b="1" dirty="0"/>
                </a:p>
              </p:txBody>
            </p:sp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1C279186-B6B9-F60F-08D4-3494EF06B5A2}"/>
                    </a:ext>
                  </a:extLst>
                </p:cNvPr>
                <p:cNvSpPr txBox="1"/>
                <p:nvPr/>
              </p:nvSpPr>
              <p:spPr>
                <a:xfrm>
                  <a:off x="11835320" y="18465742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황룡천</a:t>
                  </a:r>
                  <a:endParaRPr lang="ko-KR" altLang="en-US" sz="1200" b="1" dirty="0"/>
                </a:p>
              </p:txBody>
            </p:sp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C3AC06D4-E59F-463A-A01D-64D21910129B}"/>
                    </a:ext>
                  </a:extLst>
                </p:cNvPr>
                <p:cNvSpPr txBox="1"/>
                <p:nvPr/>
              </p:nvSpPr>
              <p:spPr>
                <a:xfrm>
                  <a:off x="11161779" y="18302231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선암천</a:t>
                  </a:r>
                  <a:endParaRPr lang="ko-KR" altLang="en-US" sz="1200" b="1" dirty="0"/>
                </a:p>
              </p:txBody>
            </p: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DFFC22AB-A9E4-3F82-1BC4-55113C729065}"/>
                    </a:ext>
                  </a:extLst>
                </p:cNvPr>
                <p:cNvSpPr txBox="1"/>
                <p:nvPr/>
              </p:nvSpPr>
              <p:spPr>
                <a:xfrm>
                  <a:off x="11161779" y="17857195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운수천</a:t>
                  </a:r>
                  <a:endParaRPr lang="ko-KR" altLang="en-US" sz="1200" b="1" dirty="0"/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F772B169-D667-5F8B-146E-6C0746EAD8F1}"/>
                    </a:ext>
                  </a:extLst>
                </p:cNvPr>
                <p:cNvSpPr txBox="1"/>
                <p:nvPr/>
              </p:nvSpPr>
              <p:spPr>
                <a:xfrm>
                  <a:off x="9777122" y="18389771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송산천</a:t>
                  </a:r>
                  <a:endParaRPr lang="ko-KR" altLang="en-US" sz="1200" b="1" dirty="0"/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232F64C9-F4E7-8C9D-03A9-56671EAF0BD5}"/>
                    </a:ext>
                  </a:extLst>
                </p:cNvPr>
                <p:cNvSpPr txBox="1"/>
                <p:nvPr/>
              </p:nvSpPr>
              <p:spPr>
                <a:xfrm>
                  <a:off x="9257889" y="18453190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오운천</a:t>
                  </a:r>
                  <a:endParaRPr lang="ko-KR" altLang="en-US" sz="1200" b="1" dirty="0"/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A43FFF94-F9E3-B535-819F-EFF3B32958EC}"/>
                    </a:ext>
                  </a:extLst>
                </p:cNvPr>
                <p:cNvSpPr txBox="1"/>
                <p:nvPr/>
              </p:nvSpPr>
              <p:spPr>
                <a:xfrm>
                  <a:off x="8908731" y="17515109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평림천</a:t>
                  </a:r>
                  <a:endParaRPr lang="ko-KR" altLang="en-US" sz="1200" b="1" dirty="0"/>
                </a:p>
              </p:txBody>
            </p: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BFB81DAD-5B9C-4C8A-2F8E-169A018A6B6A}"/>
                    </a:ext>
                  </a:extLst>
                </p:cNvPr>
                <p:cNvSpPr txBox="1"/>
                <p:nvPr/>
              </p:nvSpPr>
              <p:spPr>
                <a:xfrm>
                  <a:off x="9450837" y="17440712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북산천</a:t>
                  </a:r>
                  <a:endParaRPr lang="ko-KR" altLang="en-US" sz="1200" b="1" dirty="0"/>
                </a:p>
              </p:txBody>
            </p:sp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659FCEB9-2F0D-DC88-8EF5-8B3990189CB1}"/>
                    </a:ext>
                  </a:extLst>
                </p:cNvPr>
                <p:cNvSpPr txBox="1"/>
                <p:nvPr/>
              </p:nvSpPr>
              <p:spPr>
                <a:xfrm>
                  <a:off x="10027292" y="17339194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왕동천</a:t>
                  </a:r>
                  <a:endParaRPr lang="ko-KR" altLang="en-US" sz="1200" b="1" dirty="0"/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845DC0C6-4E4B-AB84-AC2A-0ADA22F4E32C}"/>
                    </a:ext>
                  </a:extLst>
                </p:cNvPr>
                <p:cNvSpPr txBox="1"/>
                <p:nvPr/>
              </p:nvSpPr>
              <p:spPr>
                <a:xfrm>
                  <a:off x="9113210" y="19156002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장성천</a:t>
                  </a:r>
                  <a:endParaRPr lang="ko-KR" altLang="en-US" sz="1200" b="1" dirty="0"/>
                </a:p>
              </p:txBody>
            </p:sp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570B7E13-F305-61EC-0725-45BD640B70E0}"/>
                    </a:ext>
                  </a:extLst>
                </p:cNvPr>
                <p:cNvSpPr txBox="1"/>
                <p:nvPr/>
              </p:nvSpPr>
              <p:spPr>
                <a:xfrm>
                  <a:off x="9292116" y="20209778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노안천</a:t>
                  </a:r>
                  <a:endParaRPr lang="ko-KR" altLang="en-US" sz="1200" b="1" dirty="0"/>
                </a:p>
              </p:txBody>
            </p:sp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309B6959-683A-6618-37C7-CF616C3B6B5E}"/>
                    </a:ext>
                  </a:extLst>
                </p:cNvPr>
                <p:cNvSpPr txBox="1"/>
                <p:nvPr/>
              </p:nvSpPr>
              <p:spPr>
                <a:xfrm>
                  <a:off x="10737917" y="20247454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감정천</a:t>
                  </a:r>
                  <a:endParaRPr lang="ko-KR" altLang="en-US" sz="1200" b="1" dirty="0"/>
                </a:p>
              </p:txBody>
            </p:sp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CF7A9B67-0770-4DDD-416F-A9F9F8EBCA5F}"/>
                    </a:ext>
                  </a:extLst>
                </p:cNvPr>
                <p:cNvSpPr txBox="1"/>
                <p:nvPr/>
              </p:nvSpPr>
              <p:spPr>
                <a:xfrm>
                  <a:off x="10394206" y="21024825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/>
                    <a:t>영산강</a:t>
                  </a:r>
                </a:p>
              </p:txBody>
            </p: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B3BAF37B-D96C-5FC1-73EA-1CA125CCCD85}"/>
                    </a:ext>
                  </a:extLst>
                </p:cNvPr>
                <p:cNvSpPr txBox="1"/>
                <p:nvPr/>
              </p:nvSpPr>
              <p:spPr>
                <a:xfrm>
                  <a:off x="9491478" y="21302819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나주천</a:t>
                  </a:r>
                  <a:endParaRPr lang="ko-KR" altLang="en-US" sz="1200" b="1" dirty="0"/>
                </a:p>
              </p:txBody>
            </p:sp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FCE7CB89-7A94-CA46-CBD6-8FFECED643E7}"/>
                    </a:ext>
                  </a:extLst>
                </p:cNvPr>
                <p:cNvSpPr txBox="1"/>
                <p:nvPr/>
              </p:nvSpPr>
              <p:spPr>
                <a:xfrm>
                  <a:off x="11040537" y="21584245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조강천</a:t>
                  </a:r>
                  <a:endParaRPr lang="ko-KR" altLang="en-US" sz="1200" b="1" dirty="0"/>
                </a:p>
              </p:txBody>
            </p:sp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2449F733-C678-CEB9-F5FE-2C03C0513B0C}"/>
                    </a:ext>
                  </a:extLst>
                </p:cNvPr>
                <p:cNvSpPr txBox="1"/>
                <p:nvPr/>
              </p:nvSpPr>
              <p:spPr>
                <a:xfrm>
                  <a:off x="10764291" y="22129618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영산천</a:t>
                  </a:r>
                  <a:endParaRPr lang="ko-KR" altLang="en-US" sz="1200" b="1" dirty="0"/>
                </a:p>
              </p:txBody>
            </p:sp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50E542C2-0C5D-1E09-8E13-41B9C55B1646}"/>
                    </a:ext>
                  </a:extLst>
                </p:cNvPr>
                <p:cNvSpPr txBox="1"/>
                <p:nvPr/>
              </p:nvSpPr>
              <p:spPr>
                <a:xfrm>
                  <a:off x="9385543" y="22116863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/>
                    <a:t>영산강</a:t>
                  </a:r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9AD956CB-1CBC-9E3A-C30B-CD9120FEA7AE}"/>
                    </a:ext>
                  </a:extLst>
                </p:cNvPr>
                <p:cNvSpPr txBox="1"/>
                <p:nvPr/>
              </p:nvSpPr>
              <p:spPr>
                <a:xfrm>
                  <a:off x="8751246" y="21304212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신광천</a:t>
                  </a:r>
                  <a:endParaRPr lang="ko-KR" altLang="en-US" sz="1200" b="1" dirty="0"/>
                </a:p>
              </p:txBody>
            </p:sp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E7C42E01-05A3-375B-8B9A-7C014A17C110}"/>
                    </a:ext>
                  </a:extLst>
                </p:cNvPr>
                <p:cNvSpPr txBox="1"/>
                <p:nvPr/>
              </p:nvSpPr>
              <p:spPr>
                <a:xfrm>
                  <a:off x="10153674" y="22317139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봉황천</a:t>
                  </a:r>
                  <a:endParaRPr lang="ko-KR" altLang="en-US" sz="1200" b="1" dirty="0"/>
                </a:p>
              </p:txBody>
            </p:sp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D38C7931-4130-F17A-4958-D75D345B6031}"/>
                    </a:ext>
                  </a:extLst>
                </p:cNvPr>
                <p:cNvSpPr txBox="1"/>
                <p:nvPr/>
              </p:nvSpPr>
              <p:spPr>
                <a:xfrm>
                  <a:off x="7834475" y="23159246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덕산천</a:t>
                  </a:r>
                  <a:endParaRPr lang="ko-KR" altLang="en-US" sz="1200" b="1" dirty="0"/>
                </a:p>
              </p:txBody>
            </p:sp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80F45F7D-95C4-5F73-F685-FC7F3AD64DB9}"/>
                    </a:ext>
                  </a:extLst>
                </p:cNvPr>
                <p:cNvSpPr txBox="1"/>
                <p:nvPr/>
              </p:nvSpPr>
              <p:spPr>
                <a:xfrm>
                  <a:off x="4378989" y="17960138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신광천</a:t>
                  </a:r>
                  <a:endParaRPr lang="ko-KR" altLang="en-US" sz="1200" b="1" dirty="0"/>
                </a:p>
              </p:txBody>
            </p: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67A9476F-783A-01DB-237D-84A33C1BD5A3}"/>
                    </a:ext>
                  </a:extLst>
                </p:cNvPr>
                <p:cNvSpPr txBox="1"/>
                <p:nvPr/>
              </p:nvSpPr>
              <p:spPr>
                <a:xfrm>
                  <a:off x="4444542" y="18708755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함평천</a:t>
                  </a:r>
                  <a:endParaRPr lang="ko-KR" altLang="en-US" sz="1200" b="1" dirty="0"/>
                </a:p>
              </p:txBody>
            </p:sp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1F00EFD0-E00F-07BA-5048-3A6A8CC37E7C}"/>
                    </a:ext>
                  </a:extLst>
                </p:cNvPr>
                <p:cNvSpPr txBox="1"/>
                <p:nvPr/>
              </p:nvSpPr>
              <p:spPr>
                <a:xfrm>
                  <a:off x="5116842" y="18708755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대동천</a:t>
                  </a:r>
                  <a:endParaRPr lang="ko-KR" altLang="en-US" sz="1200" b="1" dirty="0"/>
                </a:p>
              </p:txBody>
            </p:sp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F4DD1CE7-8453-F151-75D1-272014F8EADD}"/>
                    </a:ext>
                  </a:extLst>
                </p:cNvPr>
                <p:cNvSpPr txBox="1"/>
                <p:nvPr/>
              </p:nvSpPr>
              <p:spPr>
                <a:xfrm>
                  <a:off x="4924750" y="20792501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함평천</a:t>
                  </a:r>
                  <a:endParaRPr lang="ko-KR" altLang="en-US" sz="1200" b="1" dirty="0"/>
                </a:p>
              </p:txBody>
            </p:sp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3C5208A8-4670-8E91-ECE9-338DCEF95753}"/>
                    </a:ext>
                  </a:extLst>
                </p:cNvPr>
                <p:cNvSpPr txBox="1"/>
                <p:nvPr/>
              </p:nvSpPr>
              <p:spPr>
                <a:xfrm>
                  <a:off x="5588350" y="20221647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학교천</a:t>
                  </a:r>
                  <a:endParaRPr lang="ko-KR" altLang="en-US" sz="1200" b="1" dirty="0"/>
                </a:p>
              </p:txBody>
            </p: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A15CB152-0817-7A78-953B-32D2E7FB8648}"/>
                    </a:ext>
                  </a:extLst>
                </p:cNvPr>
                <p:cNvSpPr txBox="1"/>
                <p:nvPr/>
              </p:nvSpPr>
              <p:spPr>
                <a:xfrm>
                  <a:off x="3893866" y="21300929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엄다천</a:t>
                  </a:r>
                  <a:endParaRPr lang="ko-KR" altLang="en-US" sz="1200" b="1" dirty="0"/>
                </a:p>
              </p:txBody>
            </p:sp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1B6EB8D5-8268-BAAE-741B-C2840E8B52C9}"/>
                    </a:ext>
                  </a:extLst>
                </p:cNvPr>
                <p:cNvSpPr txBox="1"/>
                <p:nvPr/>
              </p:nvSpPr>
              <p:spPr>
                <a:xfrm>
                  <a:off x="3445615" y="22164367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무안천</a:t>
                  </a:r>
                  <a:endParaRPr lang="ko-KR" altLang="en-US" sz="1200" b="1" dirty="0"/>
                </a:p>
              </p:txBody>
            </p:sp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C0DEA801-6916-0114-8C3C-AE655E6E2BBD}"/>
                    </a:ext>
                  </a:extLst>
                </p:cNvPr>
                <p:cNvSpPr txBox="1"/>
                <p:nvPr/>
              </p:nvSpPr>
              <p:spPr>
                <a:xfrm>
                  <a:off x="4765952" y="22748778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덕암천</a:t>
                  </a:r>
                  <a:endParaRPr lang="ko-KR" altLang="en-US" sz="1200" b="1" dirty="0"/>
                </a:p>
              </p:txBody>
            </p:sp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33EF2967-BD3E-7F28-CA51-60A8BF814A7C}"/>
                    </a:ext>
                  </a:extLst>
                </p:cNvPr>
                <p:cNvSpPr txBox="1"/>
                <p:nvPr/>
              </p:nvSpPr>
              <p:spPr>
                <a:xfrm>
                  <a:off x="4027233" y="22836252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석진천</a:t>
                  </a:r>
                  <a:endParaRPr lang="ko-KR" altLang="en-US" sz="1200" b="1" dirty="0"/>
                </a:p>
              </p:txBody>
            </p: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B6E8BC72-A56D-3427-8169-9AB00CFCC296}"/>
                    </a:ext>
                  </a:extLst>
                </p:cNvPr>
                <p:cNvSpPr txBox="1"/>
                <p:nvPr/>
              </p:nvSpPr>
              <p:spPr>
                <a:xfrm>
                  <a:off x="3798211" y="23513295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대치천</a:t>
                  </a:r>
                  <a:endParaRPr lang="ko-KR" altLang="en-US" sz="1200" b="1" dirty="0"/>
                </a:p>
              </p:txBody>
            </p:sp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84FE6704-DAFD-C3DE-A2C6-B930180F6274}"/>
                    </a:ext>
                  </a:extLst>
                </p:cNvPr>
                <p:cNvSpPr txBox="1"/>
                <p:nvPr/>
              </p:nvSpPr>
              <p:spPr>
                <a:xfrm>
                  <a:off x="6761351" y="19096499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월봉천</a:t>
                  </a:r>
                  <a:endParaRPr lang="ko-KR" altLang="en-US" sz="1200" b="1" dirty="0"/>
                </a:p>
              </p:txBody>
            </p:sp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C6E94ABD-4D64-8BE0-E214-DDA583E2E44F}"/>
                    </a:ext>
                  </a:extLst>
                </p:cNvPr>
                <p:cNvSpPr txBox="1"/>
                <p:nvPr/>
              </p:nvSpPr>
              <p:spPr>
                <a:xfrm>
                  <a:off x="7242416" y="19351042"/>
                  <a:ext cx="8002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/>
                    <a:t>고막원천</a:t>
                  </a:r>
                </a:p>
              </p:txBody>
            </p:sp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BB54E4FB-B702-6090-4F94-69E165AF6D20}"/>
                    </a:ext>
                  </a:extLst>
                </p:cNvPr>
                <p:cNvSpPr txBox="1"/>
                <p:nvPr/>
              </p:nvSpPr>
              <p:spPr>
                <a:xfrm>
                  <a:off x="5975500" y="19677389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구산천</a:t>
                  </a:r>
                  <a:endParaRPr lang="ko-KR" altLang="en-US" sz="1200" b="1" dirty="0"/>
                </a:p>
              </p:txBody>
            </p:sp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FAA066EB-DA31-B3D6-D6A0-36F9E52D39E6}"/>
                    </a:ext>
                  </a:extLst>
                </p:cNvPr>
                <p:cNvSpPr txBox="1"/>
                <p:nvPr/>
              </p:nvSpPr>
              <p:spPr>
                <a:xfrm>
                  <a:off x="6039955" y="19030373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평능천</a:t>
                  </a:r>
                  <a:endParaRPr lang="ko-KR" altLang="en-US" sz="1200" b="1" dirty="0"/>
                </a:p>
              </p:txBody>
            </p: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2EBD808B-5507-DA25-A65B-093E67FB877C}"/>
                    </a:ext>
                  </a:extLst>
                </p:cNvPr>
                <p:cNvSpPr txBox="1"/>
                <p:nvPr/>
              </p:nvSpPr>
              <p:spPr>
                <a:xfrm>
                  <a:off x="7092768" y="20704565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안국천</a:t>
                  </a:r>
                  <a:endParaRPr lang="ko-KR" altLang="en-US" sz="1200" b="1" dirty="0"/>
                </a:p>
              </p:txBody>
            </p: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B2328DC5-BCC4-D5D0-567E-9C5407485CC1}"/>
                    </a:ext>
                  </a:extLst>
                </p:cNvPr>
                <p:cNvSpPr txBox="1"/>
                <p:nvPr/>
              </p:nvSpPr>
              <p:spPr>
                <a:xfrm>
                  <a:off x="8132538" y="20642412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문평천</a:t>
                  </a:r>
                  <a:endParaRPr lang="ko-KR" altLang="en-US" sz="1200" b="1" dirty="0"/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D644BFA7-5E65-85AF-AA1D-7FAF8EDB5D3F}"/>
                    </a:ext>
                  </a:extLst>
                </p:cNvPr>
                <p:cNvSpPr txBox="1"/>
                <p:nvPr/>
              </p:nvSpPr>
              <p:spPr>
                <a:xfrm>
                  <a:off x="9949821" y="23083711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만봉천</a:t>
                  </a:r>
                  <a:endParaRPr lang="ko-KR" altLang="en-US" sz="1200" b="1" dirty="0"/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AD9AF8B8-4167-9712-486F-C08B8D8F17CB}"/>
                    </a:ext>
                  </a:extLst>
                </p:cNvPr>
                <p:cNvSpPr txBox="1"/>
                <p:nvPr/>
              </p:nvSpPr>
              <p:spPr>
                <a:xfrm>
                  <a:off x="10449487" y="24395148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금천</a:t>
                  </a:r>
                  <a:endParaRPr lang="ko-KR" altLang="en-US" sz="1200" b="1" dirty="0"/>
                </a:p>
              </p:txBody>
            </p:sp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A1780DA5-D6A0-CB5F-78AF-321455155D2A}"/>
                    </a:ext>
                  </a:extLst>
                </p:cNvPr>
                <p:cNvSpPr txBox="1"/>
                <p:nvPr/>
              </p:nvSpPr>
              <p:spPr>
                <a:xfrm>
                  <a:off x="12344823" y="21647937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산포천</a:t>
                  </a:r>
                  <a:endParaRPr lang="ko-KR" altLang="en-US" sz="1200" b="1" dirty="0"/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38C57E06-7E1E-D897-C70C-416E96FA92C6}"/>
                    </a:ext>
                  </a:extLst>
                </p:cNvPr>
                <p:cNvSpPr txBox="1"/>
                <p:nvPr/>
              </p:nvSpPr>
              <p:spPr>
                <a:xfrm>
                  <a:off x="12744987" y="20528291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대촌천</a:t>
                  </a:r>
                  <a:endParaRPr lang="ko-KR" altLang="en-US" sz="1200" b="1" dirty="0"/>
                </a:p>
              </p:txBody>
            </p:sp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2F3CD229-6806-30D7-8927-D583866027A5}"/>
                    </a:ext>
                  </a:extLst>
                </p:cNvPr>
                <p:cNvSpPr txBox="1"/>
                <p:nvPr/>
              </p:nvSpPr>
              <p:spPr>
                <a:xfrm>
                  <a:off x="14293504" y="20221647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수춘천</a:t>
                  </a:r>
                  <a:endParaRPr lang="ko-KR" altLang="en-US" sz="1200" b="1" dirty="0"/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05914682-27E7-DD48-16F0-266F0375226C}"/>
                    </a:ext>
                  </a:extLst>
                </p:cNvPr>
                <p:cNvSpPr txBox="1"/>
                <p:nvPr/>
              </p:nvSpPr>
              <p:spPr>
                <a:xfrm>
                  <a:off x="13491625" y="20834491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구치천</a:t>
                  </a:r>
                  <a:endParaRPr lang="ko-KR" altLang="en-US" sz="1200" b="1" dirty="0"/>
                </a:p>
              </p:txBody>
            </p: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2D574B62-696A-FB6B-0751-20DF953298AC}"/>
                    </a:ext>
                  </a:extLst>
                </p:cNvPr>
                <p:cNvSpPr txBox="1"/>
                <p:nvPr/>
              </p:nvSpPr>
              <p:spPr>
                <a:xfrm>
                  <a:off x="14347398" y="20828083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노동천</a:t>
                  </a:r>
                  <a:endParaRPr lang="ko-KR" altLang="en-US" sz="1200" b="1" dirty="0"/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D5F0A86D-EABE-2D5B-887C-9DD3D59DB08C}"/>
                    </a:ext>
                  </a:extLst>
                </p:cNvPr>
                <p:cNvSpPr txBox="1"/>
                <p:nvPr/>
              </p:nvSpPr>
              <p:spPr>
                <a:xfrm>
                  <a:off x="13102377" y="21766138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남평천</a:t>
                  </a:r>
                  <a:endParaRPr lang="ko-KR" altLang="en-US" sz="1200" b="1" dirty="0"/>
                </a:p>
              </p:txBody>
            </p:sp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1D1D2217-3DAF-2B91-5A98-CF607518D760}"/>
                    </a:ext>
                  </a:extLst>
                </p:cNvPr>
                <p:cNvSpPr txBox="1"/>
                <p:nvPr/>
              </p:nvSpPr>
              <p:spPr>
                <a:xfrm>
                  <a:off x="13595963" y="22334958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송학천</a:t>
                  </a:r>
                  <a:endParaRPr lang="ko-KR" altLang="en-US" sz="1200" b="1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FBD97A02-37F6-A33A-A0B0-BA0B3C9AA21E}"/>
                    </a:ext>
                  </a:extLst>
                </p:cNvPr>
                <p:cNvSpPr txBox="1"/>
                <p:nvPr/>
              </p:nvSpPr>
              <p:spPr>
                <a:xfrm>
                  <a:off x="14256057" y="22564051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쌍옥천</a:t>
                  </a:r>
                  <a:endParaRPr lang="ko-KR" altLang="en-US" sz="1200" b="1" dirty="0"/>
                </a:p>
              </p:txBody>
            </p:sp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FD85E38B-C800-E485-DE9F-FF12EF1B25A3}"/>
                    </a:ext>
                  </a:extLst>
                </p:cNvPr>
                <p:cNvSpPr txBox="1"/>
                <p:nvPr/>
              </p:nvSpPr>
              <p:spPr>
                <a:xfrm>
                  <a:off x="15028482" y="22335161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유곡천</a:t>
                  </a:r>
                  <a:endParaRPr lang="ko-KR" altLang="en-US" sz="1200" b="1" dirty="0"/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775D2ED7-DB50-CB53-EEEB-38689A05E42F}"/>
                    </a:ext>
                  </a:extLst>
                </p:cNvPr>
                <p:cNvSpPr txBox="1"/>
                <p:nvPr/>
              </p:nvSpPr>
              <p:spPr>
                <a:xfrm>
                  <a:off x="15073568" y="20809423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도곡천</a:t>
                  </a:r>
                  <a:endParaRPr lang="ko-KR" altLang="en-US" sz="1200" b="1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B5DB420D-3B5C-4C4B-8E7B-8E6D8463ECA6}"/>
                    </a:ext>
                  </a:extLst>
                </p:cNvPr>
                <p:cNvSpPr txBox="1"/>
                <p:nvPr/>
              </p:nvSpPr>
              <p:spPr>
                <a:xfrm>
                  <a:off x="14349395" y="21632179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신성천</a:t>
                  </a:r>
                  <a:endParaRPr lang="ko-KR" altLang="en-US" sz="1200" b="1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4A5D1296-A8D0-9F43-83C8-C4585EDA1CC6}"/>
                    </a:ext>
                  </a:extLst>
                </p:cNvPr>
                <p:cNvSpPr txBox="1"/>
                <p:nvPr/>
              </p:nvSpPr>
              <p:spPr>
                <a:xfrm>
                  <a:off x="16483733" y="21064799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화순천</a:t>
                  </a:r>
                  <a:endParaRPr lang="ko-KR" altLang="en-US" sz="1200" b="1" dirty="0"/>
                </a:p>
              </p:txBody>
            </p:sp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78553115-341C-4A39-3AF2-FF34AFF68145}"/>
                    </a:ext>
                  </a:extLst>
                </p:cNvPr>
                <p:cNvSpPr txBox="1"/>
                <p:nvPr/>
              </p:nvSpPr>
              <p:spPr>
                <a:xfrm>
                  <a:off x="15671476" y="20746284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웅곡천</a:t>
                  </a:r>
                  <a:endParaRPr lang="ko-KR" altLang="en-US" sz="1200" b="1" dirty="0"/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2D5CAFE0-73C1-7F96-9316-30D776324E6B}"/>
                    </a:ext>
                  </a:extLst>
                </p:cNvPr>
                <p:cNvSpPr txBox="1"/>
                <p:nvPr/>
              </p:nvSpPr>
              <p:spPr>
                <a:xfrm>
                  <a:off x="16969685" y="20418318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만연천</a:t>
                  </a:r>
                  <a:endParaRPr lang="ko-KR" altLang="en-US" sz="1200" b="1" dirty="0"/>
                </a:p>
              </p:txBody>
            </p:sp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AAED2863-D245-CCD5-7FC7-CDC21971ECA2}"/>
                    </a:ext>
                  </a:extLst>
                </p:cNvPr>
                <p:cNvSpPr txBox="1"/>
                <p:nvPr/>
              </p:nvSpPr>
              <p:spPr>
                <a:xfrm>
                  <a:off x="18180180" y="20670923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동천</a:t>
                  </a:r>
                  <a:endParaRPr lang="ko-KR" altLang="en-US" sz="1200" b="1" dirty="0"/>
                </a:p>
              </p:txBody>
            </p:sp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2BCAD5A5-CB70-A994-B3FB-52B61639B02A}"/>
                    </a:ext>
                  </a:extLst>
                </p:cNvPr>
                <p:cNvSpPr txBox="1"/>
                <p:nvPr/>
              </p:nvSpPr>
              <p:spPr>
                <a:xfrm>
                  <a:off x="19403288" y="20836021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복림천</a:t>
                  </a:r>
                  <a:endParaRPr lang="ko-KR" altLang="en-US" sz="1200" b="1" dirty="0"/>
                </a:p>
              </p:txBody>
            </p: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CBB3843F-5B9B-5F77-4EB7-C7115215C403}"/>
                    </a:ext>
                  </a:extLst>
                </p:cNvPr>
                <p:cNvSpPr txBox="1"/>
                <p:nvPr/>
              </p:nvSpPr>
              <p:spPr>
                <a:xfrm>
                  <a:off x="17760918" y="21639008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대포천</a:t>
                  </a:r>
                  <a:endParaRPr lang="ko-KR" altLang="en-US" sz="1200" b="1" dirty="0"/>
                </a:p>
              </p:txBody>
            </p: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3029FDFB-9C4F-B309-073D-76D67CDC5D02}"/>
                    </a:ext>
                  </a:extLst>
                </p:cNvPr>
                <p:cNvSpPr txBox="1"/>
                <p:nvPr/>
              </p:nvSpPr>
              <p:spPr>
                <a:xfrm>
                  <a:off x="18303039" y="21904637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운곡천</a:t>
                  </a:r>
                  <a:endParaRPr lang="ko-KR" altLang="en-US" sz="1200" b="1" dirty="0"/>
                </a:p>
              </p:txBody>
            </p:sp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60733769-94A0-E62D-C00C-03F50A765CD4}"/>
                    </a:ext>
                  </a:extLst>
                </p:cNvPr>
                <p:cNvSpPr txBox="1"/>
                <p:nvPr/>
              </p:nvSpPr>
              <p:spPr>
                <a:xfrm>
                  <a:off x="16862168" y="22379219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정승천</a:t>
                  </a:r>
                  <a:endParaRPr lang="ko-KR" altLang="en-US" sz="1200" b="1" dirty="0"/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161613DE-EC63-19F3-363E-D57102BF51F4}"/>
                    </a:ext>
                  </a:extLst>
                </p:cNvPr>
                <p:cNvSpPr txBox="1"/>
                <p:nvPr/>
              </p:nvSpPr>
              <p:spPr>
                <a:xfrm>
                  <a:off x="17459020" y="22607524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결우천</a:t>
                  </a:r>
                  <a:endParaRPr lang="ko-KR" altLang="en-US" sz="1200" b="1" dirty="0"/>
                </a:p>
              </p:txBody>
            </p:sp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260712EE-F5D8-D541-DE04-33A29FE45D6D}"/>
                    </a:ext>
                  </a:extLst>
                </p:cNvPr>
                <p:cNvSpPr txBox="1"/>
                <p:nvPr/>
              </p:nvSpPr>
              <p:spPr>
                <a:xfrm>
                  <a:off x="16902481" y="22812311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한천천</a:t>
                  </a:r>
                  <a:endParaRPr lang="ko-KR" altLang="en-US" sz="1200" b="1" dirty="0"/>
                </a:p>
              </p:txBody>
            </p: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EE17E46A-7785-0BAA-79ED-F051A62CF558}"/>
                    </a:ext>
                  </a:extLst>
                </p:cNvPr>
                <p:cNvSpPr txBox="1"/>
                <p:nvPr/>
              </p:nvSpPr>
              <p:spPr>
                <a:xfrm>
                  <a:off x="15941941" y="23116489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광대천</a:t>
                  </a:r>
                  <a:endParaRPr lang="ko-KR" altLang="en-US" sz="1200" b="1" dirty="0"/>
                </a:p>
              </p:txBody>
            </p:sp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6A73EC81-CDC5-36DF-A689-E609D8271C9B}"/>
                    </a:ext>
                  </a:extLst>
                </p:cNvPr>
                <p:cNvSpPr txBox="1"/>
                <p:nvPr/>
              </p:nvSpPr>
              <p:spPr>
                <a:xfrm>
                  <a:off x="15437173" y="23486367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회송천</a:t>
                  </a:r>
                  <a:endParaRPr lang="ko-KR" altLang="en-US" sz="1200" b="1" dirty="0"/>
                </a:p>
              </p:txBody>
            </p:sp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EF589A4F-48B2-B0BB-1986-6F4BB3622203}"/>
                    </a:ext>
                  </a:extLst>
                </p:cNvPr>
                <p:cNvSpPr txBox="1"/>
                <p:nvPr/>
              </p:nvSpPr>
              <p:spPr>
                <a:xfrm>
                  <a:off x="16007516" y="23662117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석정천</a:t>
                  </a:r>
                  <a:endParaRPr lang="ko-KR" altLang="en-US" sz="1200" b="1" dirty="0"/>
                </a:p>
              </p:txBody>
            </p:sp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CA18CC1C-4DDD-1A7C-C506-F258B86E0CCE}"/>
                    </a:ext>
                  </a:extLst>
                </p:cNvPr>
                <p:cNvSpPr txBox="1"/>
                <p:nvPr/>
              </p:nvSpPr>
              <p:spPr>
                <a:xfrm>
                  <a:off x="15475962" y="24304223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춘양천</a:t>
                  </a:r>
                  <a:endParaRPr lang="ko-KR" altLang="en-US" sz="1200" b="1" dirty="0"/>
                </a:p>
              </p:txBody>
            </p:sp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37E3B99E-A92F-B8F6-A1E6-A0AB81AC5D1C}"/>
                    </a:ext>
                  </a:extLst>
                </p:cNvPr>
                <p:cNvSpPr txBox="1"/>
                <p:nvPr/>
              </p:nvSpPr>
              <p:spPr>
                <a:xfrm>
                  <a:off x="16832867" y="24295074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지석천</a:t>
                  </a:r>
                  <a:endParaRPr lang="ko-KR" altLang="en-US" sz="1200" b="1" dirty="0"/>
                </a:p>
              </p:txBody>
            </p:sp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A90BBD0A-1CC4-F56E-4313-C0ED51887763}"/>
                    </a:ext>
                  </a:extLst>
                </p:cNvPr>
                <p:cNvSpPr txBox="1"/>
                <p:nvPr/>
              </p:nvSpPr>
              <p:spPr>
                <a:xfrm>
                  <a:off x="18141960" y="24351415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송석천</a:t>
                  </a:r>
                  <a:endParaRPr lang="ko-KR" altLang="en-US" sz="1200" b="1" dirty="0"/>
                </a:p>
              </p:txBody>
            </p: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FD7A6D04-9AB8-65B6-4CCC-2C4095090AD2}"/>
                    </a:ext>
                  </a:extLst>
                </p:cNvPr>
                <p:cNvSpPr txBox="1"/>
                <p:nvPr/>
              </p:nvSpPr>
              <p:spPr>
                <a:xfrm>
                  <a:off x="18925284" y="24212517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운수천</a:t>
                  </a:r>
                  <a:endParaRPr lang="ko-KR" altLang="en-US" sz="1200" b="1" dirty="0"/>
                </a:p>
              </p:txBody>
            </p:sp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F0949F40-9727-C132-0654-596B8EACB01C}"/>
                    </a:ext>
                  </a:extLst>
                </p:cNvPr>
                <p:cNvSpPr txBox="1"/>
                <p:nvPr/>
              </p:nvSpPr>
              <p:spPr>
                <a:xfrm>
                  <a:off x="19175699" y="24492949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어시천</a:t>
                  </a:r>
                  <a:endParaRPr lang="ko-KR" altLang="en-US" sz="1200" b="1" dirty="0"/>
                </a:p>
              </p:txBody>
            </p:sp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F45E7EBD-F1E7-0295-FEA7-BE4234B72650}"/>
                    </a:ext>
                  </a:extLst>
                </p:cNvPr>
                <p:cNvSpPr txBox="1"/>
                <p:nvPr/>
              </p:nvSpPr>
              <p:spPr>
                <a:xfrm>
                  <a:off x="18749567" y="25069224"/>
                  <a:ext cx="8002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쌍봉사천</a:t>
                  </a:r>
                  <a:endParaRPr lang="ko-KR" altLang="en-US" sz="1200" b="1" dirty="0"/>
                </a:p>
              </p:txBody>
            </p:sp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066CA3F5-FB50-DDFC-1EB7-B9F232ECCC56}"/>
                    </a:ext>
                  </a:extLst>
                </p:cNvPr>
                <p:cNvSpPr txBox="1"/>
                <p:nvPr/>
              </p:nvSpPr>
              <p:spPr>
                <a:xfrm>
                  <a:off x="19094212" y="25346223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서원천</a:t>
                  </a:r>
                  <a:endParaRPr lang="ko-KR" altLang="en-US" sz="1200" b="1" dirty="0"/>
                </a:p>
              </p:txBody>
            </p: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DC609B91-A147-A7D7-D186-C9C17AB51FE7}"/>
                    </a:ext>
                  </a:extLst>
                </p:cNvPr>
                <p:cNvSpPr txBox="1"/>
                <p:nvPr/>
              </p:nvSpPr>
              <p:spPr>
                <a:xfrm>
                  <a:off x="18675921" y="25624637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사은천</a:t>
                  </a:r>
                  <a:endParaRPr lang="ko-KR" altLang="en-US" sz="1200" b="1" dirty="0"/>
                </a:p>
              </p:txBody>
            </p:sp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D28891D6-4B45-5DBC-B8C9-DA968994F709}"/>
                    </a:ext>
                  </a:extLst>
                </p:cNvPr>
                <p:cNvSpPr txBox="1"/>
                <p:nvPr/>
              </p:nvSpPr>
              <p:spPr>
                <a:xfrm>
                  <a:off x="17979873" y="25979453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추동천</a:t>
                  </a:r>
                  <a:endParaRPr lang="ko-KR" altLang="en-US" sz="1200" b="1" dirty="0"/>
                </a:p>
              </p:txBody>
            </p: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DBEDBD7A-BA23-58AD-1018-0C51B440A199}"/>
                    </a:ext>
                  </a:extLst>
                </p:cNvPr>
                <p:cNvSpPr txBox="1"/>
                <p:nvPr/>
              </p:nvSpPr>
              <p:spPr>
                <a:xfrm>
                  <a:off x="17739840" y="25279457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활용천</a:t>
                  </a:r>
                  <a:endParaRPr lang="ko-KR" altLang="en-US" sz="1200" b="1" dirty="0"/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E703B493-5BEB-D78B-7CC1-6FAA859D2E62}"/>
                    </a:ext>
                  </a:extLst>
                </p:cNvPr>
                <p:cNvSpPr txBox="1"/>
                <p:nvPr/>
              </p:nvSpPr>
              <p:spPr>
                <a:xfrm>
                  <a:off x="17368233" y="25588876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송정천</a:t>
                  </a:r>
                  <a:endParaRPr lang="ko-KR" altLang="en-US" sz="1200" b="1" dirty="0"/>
                </a:p>
              </p:txBody>
            </p:sp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404DF278-6210-9FEA-9FD4-12917538560B}"/>
                    </a:ext>
                  </a:extLst>
                </p:cNvPr>
                <p:cNvSpPr txBox="1"/>
                <p:nvPr/>
              </p:nvSpPr>
              <p:spPr>
                <a:xfrm>
                  <a:off x="17088194" y="25157168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이양천</a:t>
                  </a:r>
                  <a:endParaRPr lang="ko-KR" altLang="en-US" sz="1200" b="1" dirty="0"/>
                </a:p>
              </p:txBody>
            </p:sp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4DE97AAD-1D27-4FBD-57E6-EA4D17423BAB}"/>
                    </a:ext>
                  </a:extLst>
                </p:cNvPr>
                <p:cNvSpPr txBox="1"/>
                <p:nvPr/>
              </p:nvSpPr>
              <p:spPr>
                <a:xfrm>
                  <a:off x="17469064" y="24608577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오유천</a:t>
                  </a:r>
                  <a:endParaRPr lang="ko-KR" altLang="en-US" sz="1200" b="1" dirty="0"/>
                </a:p>
              </p:txBody>
            </p:sp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1E82C104-0EF6-8C6B-4BF7-59E48EAD959E}"/>
                    </a:ext>
                  </a:extLst>
                </p:cNvPr>
                <p:cNvSpPr txBox="1"/>
                <p:nvPr/>
              </p:nvSpPr>
              <p:spPr>
                <a:xfrm>
                  <a:off x="16411122" y="24748127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세청천</a:t>
                  </a:r>
                  <a:endParaRPr lang="ko-KR" altLang="en-US" sz="1200" b="1" dirty="0"/>
                </a:p>
              </p:txBody>
            </p:sp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05CA32B0-2436-D516-3850-A1B36BB2F3A6}"/>
                    </a:ext>
                  </a:extLst>
                </p:cNvPr>
                <p:cNvSpPr txBox="1"/>
                <p:nvPr/>
              </p:nvSpPr>
              <p:spPr>
                <a:xfrm>
                  <a:off x="15941940" y="24899386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대비천</a:t>
                  </a:r>
                  <a:endParaRPr lang="ko-KR" altLang="en-US" sz="1200" b="1" dirty="0"/>
                </a:p>
              </p:txBody>
            </p:sp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A3F6929E-D9A8-3B54-8369-610B8084823A}"/>
                    </a:ext>
                  </a:extLst>
                </p:cNvPr>
                <p:cNvSpPr txBox="1"/>
                <p:nvPr/>
              </p:nvSpPr>
              <p:spPr>
                <a:xfrm>
                  <a:off x="15457192" y="25080162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백운천</a:t>
                  </a:r>
                  <a:endParaRPr lang="ko-KR" altLang="en-US" sz="1200" b="1" dirty="0"/>
                </a:p>
              </p:txBody>
            </p:sp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27512D5E-64A5-C5DA-CCE2-B6DBB139B807}"/>
                    </a:ext>
                  </a:extLst>
                </p:cNvPr>
                <p:cNvSpPr txBox="1"/>
                <p:nvPr/>
              </p:nvSpPr>
              <p:spPr>
                <a:xfrm>
                  <a:off x="15457192" y="25466025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차천</a:t>
                  </a:r>
                  <a:endParaRPr lang="ko-KR" altLang="en-US" sz="1200" b="1" dirty="0"/>
                </a:p>
              </p:txBody>
            </p:sp>
            <p:sp>
              <p:nvSpPr>
                <p:cNvPr id="281" name="TextBox 280">
                  <a:extLst>
                    <a:ext uri="{FF2B5EF4-FFF2-40B4-BE49-F238E27FC236}">
                      <a16:creationId xmlns:a16="http://schemas.microsoft.com/office/drawing/2014/main" id="{D120D994-3D13-C957-CA32-5EF02608060A}"/>
                    </a:ext>
                  </a:extLst>
                </p:cNvPr>
                <p:cNvSpPr txBox="1"/>
                <p:nvPr/>
              </p:nvSpPr>
              <p:spPr>
                <a:xfrm>
                  <a:off x="16167285" y="25725751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청풍천</a:t>
                  </a:r>
                  <a:endParaRPr lang="ko-KR" altLang="en-US" sz="1200" b="1" dirty="0"/>
                </a:p>
              </p:txBody>
            </p: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B5F5D888-2A8E-9823-C9F1-E53370024F01}"/>
                    </a:ext>
                  </a:extLst>
                </p:cNvPr>
                <p:cNvSpPr txBox="1"/>
                <p:nvPr/>
              </p:nvSpPr>
              <p:spPr>
                <a:xfrm>
                  <a:off x="15684350" y="26180695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강변천</a:t>
                  </a:r>
                  <a:endParaRPr lang="ko-KR" altLang="en-US" sz="1200" b="1" dirty="0"/>
                </a:p>
              </p:txBody>
            </p:sp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F149836C-3597-E38C-2419-248FBDED6B4E}"/>
                    </a:ext>
                  </a:extLst>
                </p:cNvPr>
                <p:cNvSpPr txBox="1"/>
                <p:nvPr/>
              </p:nvSpPr>
              <p:spPr>
                <a:xfrm>
                  <a:off x="13563365" y="23581958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대초천</a:t>
                  </a:r>
                  <a:endParaRPr lang="ko-KR" altLang="en-US" sz="1200" b="1" dirty="0"/>
                </a:p>
              </p:txBody>
            </p:sp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A3541DCF-6C34-2FCA-2A5B-CC837AA22269}"/>
                    </a:ext>
                  </a:extLst>
                </p:cNvPr>
                <p:cNvSpPr txBox="1"/>
                <p:nvPr/>
              </p:nvSpPr>
              <p:spPr>
                <a:xfrm>
                  <a:off x="14593308" y="23712645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정천</a:t>
                  </a:r>
                  <a:endParaRPr lang="ko-KR" altLang="en-US" sz="1200" b="1" dirty="0"/>
                </a:p>
              </p:txBody>
            </p:sp>
            <p:sp>
              <p:nvSpPr>
                <p:cNvPr id="285" name="TextBox 284">
                  <a:extLst>
                    <a:ext uri="{FF2B5EF4-FFF2-40B4-BE49-F238E27FC236}">
                      <a16:creationId xmlns:a16="http://schemas.microsoft.com/office/drawing/2014/main" id="{99B93C18-393B-BEDD-4505-49048CFE3AE5}"/>
                    </a:ext>
                  </a:extLst>
                </p:cNvPr>
                <p:cNvSpPr txBox="1"/>
                <p:nvPr/>
              </p:nvSpPr>
              <p:spPr>
                <a:xfrm>
                  <a:off x="12829362" y="23861587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궁원천</a:t>
                  </a:r>
                  <a:endParaRPr lang="ko-KR" altLang="en-US" sz="1200" b="1" dirty="0"/>
                </a:p>
              </p:txBody>
            </p:sp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C1E0AE21-71CA-6B37-4FE2-27275B8C97F1}"/>
                    </a:ext>
                  </a:extLst>
                </p:cNvPr>
                <p:cNvSpPr txBox="1"/>
                <p:nvPr/>
              </p:nvSpPr>
              <p:spPr>
                <a:xfrm>
                  <a:off x="12761425" y="24979885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덕림천</a:t>
                  </a:r>
                  <a:endParaRPr lang="ko-KR" altLang="en-US" sz="1200" b="1" dirty="0"/>
                </a:p>
              </p:txBody>
            </p:sp>
            <p:sp>
              <p:nvSpPr>
                <p:cNvPr id="287" name="TextBox 286">
                  <a:extLst>
                    <a:ext uri="{FF2B5EF4-FFF2-40B4-BE49-F238E27FC236}">
                      <a16:creationId xmlns:a16="http://schemas.microsoft.com/office/drawing/2014/main" id="{3B374A83-F415-00AC-C9E6-E83DB3FF25E8}"/>
                    </a:ext>
                  </a:extLst>
                </p:cNvPr>
                <p:cNvSpPr txBox="1"/>
                <p:nvPr/>
              </p:nvSpPr>
              <p:spPr>
                <a:xfrm>
                  <a:off x="13028274" y="25259278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봉학천</a:t>
                  </a:r>
                  <a:endParaRPr lang="ko-KR" altLang="en-US" sz="1200" b="1" dirty="0"/>
                </a:p>
              </p:txBody>
            </p:sp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2075BBCF-669B-A661-4C50-4892D27FA16D}"/>
                    </a:ext>
                  </a:extLst>
                </p:cNvPr>
                <p:cNvSpPr txBox="1"/>
                <p:nvPr/>
              </p:nvSpPr>
              <p:spPr>
                <a:xfrm>
                  <a:off x="12163444" y="22582028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유곡천</a:t>
                  </a:r>
                  <a:endParaRPr lang="ko-KR" altLang="en-US" sz="1200" b="1" dirty="0"/>
                </a:p>
              </p:txBody>
            </p:sp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9B2891DB-A7B2-76BD-9EB5-C9B29B13CE6F}"/>
                    </a:ext>
                  </a:extLst>
                </p:cNvPr>
                <p:cNvSpPr txBox="1"/>
                <p:nvPr/>
              </p:nvSpPr>
              <p:spPr>
                <a:xfrm>
                  <a:off x="7515155" y="24962183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시종천</a:t>
                  </a:r>
                  <a:endParaRPr lang="ko-KR" altLang="en-US" sz="1200" b="1" dirty="0"/>
                </a:p>
              </p:txBody>
            </p:sp>
            <p:sp>
              <p:nvSpPr>
                <p:cNvPr id="290" name="TextBox 289">
                  <a:extLst>
                    <a:ext uri="{FF2B5EF4-FFF2-40B4-BE49-F238E27FC236}">
                      <a16:creationId xmlns:a16="http://schemas.microsoft.com/office/drawing/2014/main" id="{A2195661-EA3F-F010-78D1-960F4E0B1CF3}"/>
                    </a:ext>
                  </a:extLst>
                </p:cNvPr>
                <p:cNvSpPr txBox="1"/>
                <p:nvPr/>
              </p:nvSpPr>
              <p:spPr>
                <a:xfrm>
                  <a:off x="6868824" y="23644459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금곡천</a:t>
                  </a:r>
                  <a:endParaRPr lang="ko-KR" altLang="en-US" sz="1200" b="1" dirty="0"/>
                </a:p>
              </p:txBody>
            </p:sp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DA1BA404-38D4-007E-8FFD-3689B8B7E73F}"/>
                    </a:ext>
                  </a:extLst>
                </p:cNvPr>
                <p:cNvSpPr txBox="1"/>
                <p:nvPr/>
              </p:nvSpPr>
              <p:spPr>
                <a:xfrm>
                  <a:off x="6144276" y="23720457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성남천</a:t>
                  </a:r>
                  <a:endParaRPr lang="ko-KR" altLang="en-US" sz="1200" b="1" dirty="0"/>
                </a:p>
              </p:txBody>
            </p:sp>
            <p:sp>
              <p:nvSpPr>
                <p:cNvPr id="292" name="TextBox 291">
                  <a:extLst>
                    <a:ext uri="{FF2B5EF4-FFF2-40B4-BE49-F238E27FC236}">
                      <a16:creationId xmlns:a16="http://schemas.microsoft.com/office/drawing/2014/main" id="{81ED9966-EDCD-3B32-51BB-DEB492E10592}"/>
                    </a:ext>
                  </a:extLst>
                </p:cNvPr>
                <p:cNvSpPr txBox="1"/>
                <p:nvPr/>
              </p:nvSpPr>
              <p:spPr>
                <a:xfrm>
                  <a:off x="6234681" y="24747076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산포천</a:t>
                  </a:r>
                  <a:endParaRPr lang="ko-KR" altLang="en-US" sz="1200" b="1" dirty="0"/>
                </a:p>
              </p:txBody>
            </p:sp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EC66040D-89E0-A843-AFF2-1458A69FCE37}"/>
                    </a:ext>
                  </a:extLst>
                </p:cNvPr>
                <p:cNvSpPr txBox="1"/>
                <p:nvPr/>
              </p:nvSpPr>
              <p:spPr>
                <a:xfrm>
                  <a:off x="5345536" y="25113536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영산강</a:t>
                  </a:r>
                  <a:endParaRPr lang="ko-KR" altLang="en-US" sz="1200" b="1" dirty="0"/>
                </a:p>
              </p:txBody>
            </p:sp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B0FE96BB-2ECC-8465-FC0B-54568F2D92F5}"/>
                    </a:ext>
                  </a:extLst>
                </p:cNvPr>
                <p:cNvSpPr txBox="1"/>
                <p:nvPr/>
              </p:nvSpPr>
              <p:spPr>
                <a:xfrm>
                  <a:off x="4496247" y="24982279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당호천</a:t>
                  </a:r>
                  <a:endParaRPr lang="ko-KR" altLang="en-US" sz="1200" b="1" dirty="0"/>
                </a:p>
              </p:txBody>
            </p:sp>
            <p:sp>
              <p:nvSpPr>
                <p:cNvPr id="295" name="TextBox 294">
                  <a:extLst>
                    <a:ext uri="{FF2B5EF4-FFF2-40B4-BE49-F238E27FC236}">
                      <a16:creationId xmlns:a16="http://schemas.microsoft.com/office/drawing/2014/main" id="{99AD52D1-9B60-2E83-F976-F7B5C4E65B50}"/>
                    </a:ext>
                  </a:extLst>
                </p:cNvPr>
                <p:cNvSpPr txBox="1"/>
                <p:nvPr/>
              </p:nvSpPr>
              <p:spPr>
                <a:xfrm>
                  <a:off x="3982877" y="24451132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약곡천</a:t>
                  </a:r>
                  <a:endParaRPr lang="ko-KR" altLang="en-US" sz="1200" b="1" dirty="0"/>
                </a:p>
              </p:txBody>
            </p:sp>
            <p:sp>
              <p:nvSpPr>
                <p:cNvPr id="296" name="TextBox 295">
                  <a:extLst>
                    <a:ext uri="{FF2B5EF4-FFF2-40B4-BE49-F238E27FC236}">
                      <a16:creationId xmlns:a16="http://schemas.microsoft.com/office/drawing/2014/main" id="{561FC19E-ECE5-C751-10BB-B7CD1A9F1BA0}"/>
                    </a:ext>
                  </a:extLst>
                </p:cNvPr>
                <p:cNvSpPr txBox="1"/>
                <p:nvPr/>
              </p:nvSpPr>
              <p:spPr>
                <a:xfrm>
                  <a:off x="3844871" y="24041739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사천천</a:t>
                  </a:r>
                  <a:endParaRPr lang="ko-KR" altLang="en-US" sz="1200" b="1" dirty="0"/>
                </a:p>
              </p:txBody>
            </p:sp>
            <p:sp>
              <p:nvSpPr>
                <p:cNvPr id="297" name="TextBox 296">
                  <a:extLst>
                    <a:ext uri="{FF2B5EF4-FFF2-40B4-BE49-F238E27FC236}">
                      <a16:creationId xmlns:a16="http://schemas.microsoft.com/office/drawing/2014/main" id="{BDAFC91E-90CF-14F2-24AA-A4AF8326BB58}"/>
                    </a:ext>
                  </a:extLst>
                </p:cNvPr>
                <p:cNvSpPr txBox="1"/>
                <p:nvPr/>
              </p:nvSpPr>
              <p:spPr>
                <a:xfrm>
                  <a:off x="3588088" y="25927512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남창천</a:t>
                  </a:r>
                  <a:endParaRPr lang="ko-KR" altLang="en-US" sz="1200" b="1" dirty="0"/>
                </a:p>
              </p:txBody>
            </p:sp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AF4DB932-BF3B-F2D5-49C9-5E2D06DAE34E}"/>
                    </a:ext>
                  </a:extLst>
                </p:cNvPr>
                <p:cNvSpPr txBox="1"/>
                <p:nvPr/>
              </p:nvSpPr>
              <p:spPr>
                <a:xfrm>
                  <a:off x="2955088" y="27241333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/>
                    <a:t>영산강</a:t>
                  </a:r>
                </a:p>
              </p:txBody>
            </p:sp>
            <p:sp>
              <p:nvSpPr>
                <p:cNvPr id="299" name="TextBox 298">
                  <a:extLst>
                    <a:ext uri="{FF2B5EF4-FFF2-40B4-BE49-F238E27FC236}">
                      <a16:creationId xmlns:a16="http://schemas.microsoft.com/office/drawing/2014/main" id="{31C244D9-E7AA-50E4-C6E0-0AC4AE065FD7}"/>
                    </a:ext>
                  </a:extLst>
                </p:cNvPr>
                <p:cNvSpPr txBox="1"/>
                <p:nvPr/>
              </p:nvSpPr>
              <p:spPr>
                <a:xfrm>
                  <a:off x="4773134" y="28406061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망월천</a:t>
                  </a:r>
                  <a:endParaRPr lang="ko-KR" altLang="en-US" sz="1200" b="1" dirty="0"/>
                </a:p>
              </p:txBody>
            </p:sp>
            <p:sp>
              <p:nvSpPr>
                <p:cNvPr id="300" name="TextBox 299">
                  <a:extLst>
                    <a:ext uri="{FF2B5EF4-FFF2-40B4-BE49-F238E27FC236}">
                      <a16:creationId xmlns:a16="http://schemas.microsoft.com/office/drawing/2014/main" id="{3F888EC1-B412-978D-3AF3-C3D282915084}"/>
                    </a:ext>
                  </a:extLst>
                </p:cNvPr>
                <p:cNvSpPr txBox="1"/>
                <p:nvPr/>
              </p:nvSpPr>
              <p:spPr>
                <a:xfrm>
                  <a:off x="5747461" y="26694385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영암천</a:t>
                  </a:r>
                  <a:endParaRPr lang="ko-KR" altLang="en-US" sz="1200" b="1" dirty="0"/>
                </a:p>
              </p:txBody>
            </p:sp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402E7299-DFE3-7F21-9B55-D18FEA1733CC}"/>
                    </a:ext>
                  </a:extLst>
                </p:cNvPr>
                <p:cNvSpPr txBox="1"/>
                <p:nvPr/>
              </p:nvSpPr>
              <p:spPr>
                <a:xfrm>
                  <a:off x="6916590" y="27164269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호동천</a:t>
                  </a:r>
                  <a:endParaRPr lang="ko-KR" altLang="en-US" sz="1200" b="1" dirty="0"/>
                </a:p>
              </p:txBody>
            </p:sp>
            <p:sp>
              <p:nvSpPr>
                <p:cNvPr id="302" name="TextBox 301">
                  <a:extLst>
                    <a:ext uri="{FF2B5EF4-FFF2-40B4-BE49-F238E27FC236}">
                      <a16:creationId xmlns:a16="http://schemas.microsoft.com/office/drawing/2014/main" id="{1080F3DF-46BB-6A45-F737-98BC9EAED0B6}"/>
                    </a:ext>
                  </a:extLst>
                </p:cNvPr>
                <p:cNvSpPr txBox="1"/>
                <p:nvPr/>
              </p:nvSpPr>
              <p:spPr>
                <a:xfrm>
                  <a:off x="6603249" y="27989887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학산천</a:t>
                  </a:r>
                  <a:endParaRPr lang="ko-KR" altLang="en-US" sz="1200" b="1" dirty="0"/>
                </a:p>
              </p:txBody>
            </p:sp>
            <p:sp>
              <p:nvSpPr>
                <p:cNvPr id="303" name="TextBox 302">
                  <a:extLst>
                    <a:ext uri="{FF2B5EF4-FFF2-40B4-BE49-F238E27FC236}">
                      <a16:creationId xmlns:a16="http://schemas.microsoft.com/office/drawing/2014/main" id="{0E6D6C93-C9CB-7BF7-90E5-EA0787829BEE}"/>
                    </a:ext>
                  </a:extLst>
                </p:cNvPr>
                <p:cNvSpPr txBox="1"/>
                <p:nvPr/>
              </p:nvSpPr>
              <p:spPr>
                <a:xfrm>
                  <a:off x="8410397" y="28285228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군서천</a:t>
                  </a:r>
                  <a:endParaRPr lang="ko-KR" altLang="en-US" sz="1200" b="1" dirty="0"/>
                </a:p>
              </p:txBody>
            </p:sp>
            <p:sp>
              <p:nvSpPr>
                <p:cNvPr id="304" name="TextBox 303">
                  <a:extLst>
                    <a:ext uri="{FF2B5EF4-FFF2-40B4-BE49-F238E27FC236}">
                      <a16:creationId xmlns:a16="http://schemas.microsoft.com/office/drawing/2014/main" id="{135086B1-51F0-9340-7BCB-9FECB86BA1DD}"/>
                    </a:ext>
                  </a:extLst>
                </p:cNvPr>
                <p:cNvSpPr txBox="1"/>
                <p:nvPr/>
              </p:nvSpPr>
              <p:spPr>
                <a:xfrm>
                  <a:off x="7621232" y="28544560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구림천</a:t>
                  </a:r>
                  <a:endParaRPr lang="ko-KR" altLang="en-US" sz="1200" b="1" dirty="0"/>
                </a:p>
              </p:txBody>
            </p:sp>
            <p:sp>
              <p:nvSpPr>
                <p:cNvPr id="305" name="TextBox 304">
                  <a:extLst>
                    <a:ext uri="{FF2B5EF4-FFF2-40B4-BE49-F238E27FC236}">
                      <a16:creationId xmlns:a16="http://schemas.microsoft.com/office/drawing/2014/main" id="{EDED729A-0E88-C0EA-0404-B6E32E53672E}"/>
                    </a:ext>
                  </a:extLst>
                </p:cNvPr>
                <p:cNvSpPr txBox="1"/>
                <p:nvPr/>
              </p:nvSpPr>
              <p:spPr>
                <a:xfrm>
                  <a:off x="7669037" y="28863384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용산천</a:t>
                  </a:r>
                  <a:endParaRPr lang="ko-KR" altLang="en-US" sz="1200" b="1" dirty="0"/>
                </a:p>
              </p:txBody>
            </p:sp>
            <p:sp>
              <p:nvSpPr>
                <p:cNvPr id="306" name="TextBox 305">
                  <a:extLst>
                    <a:ext uri="{FF2B5EF4-FFF2-40B4-BE49-F238E27FC236}">
                      <a16:creationId xmlns:a16="http://schemas.microsoft.com/office/drawing/2014/main" id="{98BCFA73-4C7C-BD62-87E8-17365C33CE0C}"/>
                    </a:ext>
                  </a:extLst>
                </p:cNvPr>
                <p:cNvSpPr txBox="1"/>
                <p:nvPr/>
              </p:nvSpPr>
              <p:spPr>
                <a:xfrm>
                  <a:off x="7699057" y="29182208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상월천</a:t>
                  </a:r>
                  <a:endParaRPr lang="ko-KR" altLang="en-US" sz="1200" b="1" dirty="0"/>
                </a:p>
              </p:txBody>
            </p:sp>
            <p:sp>
              <p:nvSpPr>
                <p:cNvPr id="307" name="TextBox 306">
                  <a:extLst>
                    <a:ext uri="{FF2B5EF4-FFF2-40B4-BE49-F238E27FC236}">
                      <a16:creationId xmlns:a16="http://schemas.microsoft.com/office/drawing/2014/main" id="{66D39CB3-9BA5-6238-659B-210414DFF73D}"/>
                    </a:ext>
                  </a:extLst>
                </p:cNvPr>
                <p:cNvSpPr txBox="1"/>
                <p:nvPr/>
              </p:nvSpPr>
              <p:spPr>
                <a:xfrm>
                  <a:off x="8739212" y="27636821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회문천</a:t>
                  </a:r>
                  <a:endParaRPr lang="ko-KR" altLang="en-US" sz="1200" b="1" dirty="0"/>
                </a:p>
              </p:txBody>
            </p:sp>
            <p:sp>
              <p:nvSpPr>
                <p:cNvPr id="308" name="TextBox 307">
                  <a:extLst>
                    <a:ext uri="{FF2B5EF4-FFF2-40B4-BE49-F238E27FC236}">
                      <a16:creationId xmlns:a16="http://schemas.microsoft.com/office/drawing/2014/main" id="{1AC8BFA7-D9FC-1021-74F4-95D77BBAB7C2}"/>
                    </a:ext>
                  </a:extLst>
                </p:cNvPr>
                <p:cNvSpPr txBox="1"/>
                <p:nvPr/>
              </p:nvSpPr>
              <p:spPr>
                <a:xfrm>
                  <a:off x="9246146" y="27419495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망호천</a:t>
                  </a:r>
                  <a:endParaRPr lang="ko-KR" altLang="en-US" sz="1200" b="1" dirty="0"/>
                </a:p>
              </p:txBody>
            </p:sp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5407758D-3BD3-5B72-1879-73CB89710D74}"/>
                    </a:ext>
                  </a:extLst>
                </p:cNvPr>
                <p:cNvSpPr txBox="1"/>
                <p:nvPr/>
              </p:nvSpPr>
              <p:spPr>
                <a:xfrm>
                  <a:off x="9313196" y="26618039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금성천</a:t>
                  </a:r>
                  <a:endParaRPr lang="ko-KR" altLang="en-US" sz="1200" b="1" dirty="0"/>
                </a:p>
              </p:txBody>
            </p:sp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320314F6-7BAF-7480-A0AC-3249012C38E4}"/>
                    </a:ext>
                  </a:extLst>
                </p:cNvPr>
                <p:cNvSpPr txBox="1"/>
                <p:nvPr/>
              </p:nvSpPr>
              <p:spPr>
                <a:xfrm>
                  <a:off x="8487612" y="25714825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도포천</a:t>
                  </a:r>
                  <a:endParaRPr lang="ko-KR" altLang="en-US" sz="1200" b="1" dirty="0"/>
                </a:p>
              </p:txBody>
            </p:sp>
          </p:grpSp>
          <p:sp>
            <p:nvSpPr>
              <p:cNvPr id="312" name="타원 311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12027367" y="13953440"/>
                <a:ext cx="265427" cy="20442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313" name="타원 312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15818535" y="12132067"/>
                <a:ext cx="265427" cy="20442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314" name="타원 313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11561105" y="14418183"/>
                <a:ext cx="265427" cy="20442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315" name="타원 314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10725461" y="15544273"/>
                <a:ext cx="265427" cy="20442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316" name="타원 315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14507687" y="15552218"/>
                <a:ext cx="265427" cy="20442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317" name="타원 316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13892005" y="15820725"/>
                <a:ext cx="265427" cy="20442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318" name="타원 317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16743172" y="16195237"/>
                <a:ext cx="265427" cy="20442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319" name="타원 318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14065744" y="17145915"/>
                <a:ext cx="265427" cy="20442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320" name="타원 319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16001835" y="18677622"/>
                <a:ext cx="265427" cy="20442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321" name="타원 320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12864933" y="17651911"/>
                <a:ext cx="265427" cy="20442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322" name="타원 321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13209312" y="18368461"/>
                <a:ext cx="265427" cy="20442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323" name="타원 322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13260500" y="18113044"/>
                <a:ext cx="265427" cy="20442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324" name="타원 323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11676937" y="19434298"/>
                <a:ext cx="265427" cy="20442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325" name="타원 324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10464968" y="17934506"/>
                <a:ext cx="265427" cy="20442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326" name="타원 325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7451931" y="16722497"/>
                <a:ext cx="265427" cy="20442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327" name="타원 326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7965962" y="18224914"/>
                <a:ext cx="265427" cy="20442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328" name="타원 327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7291516" y="18638143"/>
                <a:ext cx="265427" cy="20442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329" name="타원 328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9432770" y="19182652"/>
                <a:ext cx="265427" cy="20442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330" name="타원 329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11647105" y="18332501"/>
                <a:ext cx="265427" cy="20442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331" name="타원 330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6486467" y="19545384"/>
                <a:ext cx="265427" cy="20442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332" name="타원 331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4375320" y="20032314"/>
                <a:ext cx="265427" cy="20442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333" name="타원 332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4654040" y="21506103"/>
                <a:ext cx="265427" cy="20442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334" name="타원 333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3720671" y="21890034"/>
                <a:ext cx="265427" cy="20442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335" name="타원 334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4829579" y="22100406"/>
                <a:ext cx="265427" cy="20442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336" name="타원 335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4922819" y="22759401"/>
                <a:ext cx="265427" cy="20442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337" name="타원 336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6458637" y="21156208"/>
                <a:ext cx="265427" cy="20442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338" name="타원 337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6466026" y="22267108"/>
                <a:ext cx="265427" cy="20442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339" name="타원 338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7881938" y="22260605"/>
                <a:ext cx="265427" cy="20442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340" name="타원 339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8948465" y="21918017"/>
                <a:ext cx="265427" cy="20442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341" name="타원 340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9698197" y="22301903"/>
                <a:ext cx="265427" cy="20442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342" name="타원 341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7543873" y="24091607"/>
                <a:ext cx="265427" cy="20442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343" name="타원 342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5838685" y="25097327"/>
                <a:ext cx="265427" cy="20442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344" name="타원 343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5919981" y="26700273"/>
                <a:ext cx="265427" cy="20442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345" name="타원 344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10672505" y="24617552"/>
                <a:ext cx="265427" cy="20442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346" name="타원 345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11317091" y="21848597"/>
                <a:ext cx="265427" cy="20442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347" name="타원 346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12920521" y="20591390"/>
                <a:ext cx="265427" cy="20442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348" name="타원 347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13681098" y="20754835"/>
                <a:ext cx="265427" cy="20442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349" name="타원 348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15224260" y="21907020"/>
                <a:ext cx="265427" cy="20442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350" name="타원 349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16421846" y="21637874"/>
                <a:ext cx="265427" cy="20442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351" name="타원 350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16931704" y="22096988"/>
                <a:ext cx="265427" cy="20442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352" name="타원 351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10713567" y="20578433"/>
                <a:ext cx="265427" cy="204423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</p:grp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9E217D75-C1B3-F621-1E83-AE2235EA7E8B}"/>
                </a:ext>
              </a:extLst>
            </p:cNvPr>
            <p:cNvSpPr/>
            <p:nvPr/>
          </p:nvSpPr>
          <p:spPr>
            <a:xfrm>
              <a:off x="12655048" y="12480399"/>
              <a:ext cx="265427" cy="27323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97"/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824817"/>
              </p:ext>
            </p:extLst>
          </p:nvPr>
        </p:nvGraphicFramePr>
        <p:xfrm>
          <a:off x="152397" y="1709691"/>
          <a:ext cx="8202800" cy="5904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450">
                  <a:extLst>
                    <a:ext uri="{9D8B030D-6E8A-4147-A177-3AD203B41FA5}">
                      <a16:colId xmlns:a16="http://schemas.microsoft.com/office/drawing/2014/main" val="258871325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572072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3403013883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1430113737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29811619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4271709464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332811321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33202009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344758445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38340034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06741186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840901267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1957775233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747958564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172722322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86710136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705017120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157844695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144444911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429433760"/>
                    </a:ext>
                  </a:extLst>
                </a:gridCol>
              </a:tblGrid>
              <a:tr h="21663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지점명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수질목표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종류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대표성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지점명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수질목표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종류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대표성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067328"/>
                  </a:ext>
                </a:extLst>
              </a:tr>
              <a:tr h="2166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수질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총량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자동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퇴적물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방사성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주요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중권역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보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수질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총량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자동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퇴적물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방사성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주요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중권역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보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88440"/>
                  </a:ext>
                </a:extLst>
              </a:tr>
              <a:tr h="216634">
                <a:tc>
                  <a:txBody>
                    <a:bodyPr/>
                    <a:lstStyle/>
                    <a:p>
                      <a:pPr marL="0" marR="0" lvl="0" indent="0" algn="ctr" defTabSz="13500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담양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500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87990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500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87990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87990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87990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장성천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316682"/>
                  </a:ext>
                </a:extLst>
              </a:tr>
              <a:tr h="216634">
                <a:tc>
                  <a:txBody>
                    <a:bodyPr/>
                    <a:lstStyle/>
                    <a:p>
                      <a:pPr marL="0" marR="0" lvl="0" indent="0" algn="ctr" defTabSz="13500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석곡천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영본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A1)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500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500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나주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631267"/>
                  </a:ext>
                </a:extLst>
              </a:tr>
              <a:tr h="216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우치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영본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A)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500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영산천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500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500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720082"/>
                  </a:ext>
                </a:extLst>
              </a:tr>
              <a:tr h="216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용산천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영본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B1)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금천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영본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C3)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954645"/>
                  </a:ext>
                </a:extLst>
              </a:tr>
              <a:tr h="216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진원천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영본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B2)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만봉천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477275"/>
                  </a:ext>
                </a:extLst>
              </a:tr>
              <a:tr h="216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풍영정천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영본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B3)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문평천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739396"/>
                  </a:ext>
                </a:extLst>
              </a:tr>
              <a:tr h="216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산동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죽산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나주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Ⅲ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320840"/>
                  </a:ext>
                </a:extLst>
              </a:tr>
              <a:tr h="216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풍영정천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영산포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영본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378945"/>
                  </a:ext>
                </a:extLst>
              </a:tr>
              <a:tr h="216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광주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고막원천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영본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D1)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87990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13990"/>
                  </a:ext>
                </a:extLst>
              </a:tr>
              <a:tr h="216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광주천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식지천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영본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D2)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620800"/>
                  </a:ext>
                </a:extLst>
              </a:tr>
              <a:tr h="216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광주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구산천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영본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D3)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471699"/>
                  </a:ext>
                </a:extLst>
              </a:tr>
              <a:tr h="216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광주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3(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서창교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Ⅲ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고막원천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Ⅱ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758433"/>
                  </a:ext>
                </a:extLst>
              </a:tr>
              <a:tr h="216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북하천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황룡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A1)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무안천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영본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D4)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37792"/>
                  </a:ext>
                </a:extLst>
              </a:tr>
              <a:tr h="216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황룡강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황룡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함평천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701008"/>
                  </a:ext>
                </a:extLst>
              </a:tr>
              <a:tr h="216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황룡강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5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Ⅱ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함평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영본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D)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75408"/>
                  </a:ext>
                </a:extLst>
              </a:tr>
              <a:tr h="216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지석천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지석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무안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Ⅰb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068536"/>
                  </a:ext>
                </a:extLst>
              </a:tr>
              <a:tr h="216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대촌천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영본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C1)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삼포천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영본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E1)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203747"/>
                  </a:ext>
                </a:extLst>
              </a:tr>
              <a:tr h="216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지석천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Ⅱ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삼포천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554797"/>
                  </a:ext>
                </a:extLst>
              </a:tr>
              <a:tr h="216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평동천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영암천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206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Ⅰb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704042"/>
                  </a:ext>
                </a:extLst>
              </a:tr>
              <a:tr h="216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광산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영본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B)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영암천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629103"/>
                  </a:ext>
                </a:extLst>
              </a:tr>
              <a:tr h="216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장성천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영본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C2)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무안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영본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E)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206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Ⅰb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749440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4498810" y="1484069"/>
            <a:ext cx="7009881" cy="2348880"/>
            <a:chOff x="5654577" y="7601522"/>
            <a:chExt cx="7322082" cy="2333835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74427C18-77D4-50BD-70EE-E4D038604CF7}"/>
                </a:ext>
              </a:extLst>
            </p:cNvPr>
            <p:cNvGrpSpPr/>
            <p:nvPr/>
          </p:nvGrpSpPr>
          <p:grpSpPr>
            <a:xfrm>
              <a:off x="5654577" y="7601522"/>
              <a:ext cx="7322082" cy="2333835"/>
              <a:chOff x="12321378" y="7601522"/>
              <a:chExt cx="4191304" cy="2333835"/>
            </a:xfrm>
          </p:grpSpPr>
          <p:grpSp>
            <p:nvGrpSpPr>
              <p:cNvPr id="115" name="그룹 114"/>
              <p:cNvGrpSpPr/>
              <p:nvPr/>
            </p:nvGrpSpPr>
            <p:grpSpPr>
              <a:xfrm>
                <a:off x="12321378" y="7601522"/>
                <a:ext cx="4191304" cy="2333835"/>
                <a:chOff x="12131220" y="1232446"/>
                <a:chExt cx="4029540" cy="2273879"/>
              </a:xfrm>
            </p:grpSpPr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id="{6C663AA2-5084-3EB7-40EA-CF628FA46D7A}"/>
                    </a:ext>
                  </a:extLst>
                </p:cNvPr>
                <p:cNvSpPr/>
                <p:nvPr/>
              </p:nvSpPr>
              <p:spPr>
                <a:xfrm>
                  <a:off x="12131220" y="1232446"/>
                  <a:ext cx="3968424" cy="227387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57F993B5-5508-E72E-F51F-5A4CC617E48E}"/>
                    </a:ext>
                  </a:extLst>
                </p:cNvPr>
                <p:cNvSpPr/>
                <p:nvPr/>
              </p:nvSpPr>
              <p:spPr>
                <a:xfrm>
                  <a:off x="12342497" y="1889964"/>
                  <a:ext cx="174172" cy="174428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723683C6-7E99-18C7-8F5E-85897848EBE8}"/>
                    </a:ext>
                  </a:extLst>
                </p:cNvPr>
                <p:cNvSpPr txBox="1"/>
                <p:nvPr/>
              </p:nvSpPr>
              <p:spPr>
                <a:xfrm>
                  <a:off x="12564304" y="1765339"/>
                  <a:ext cx="185651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400" b="1" dirty="0">
                      <a:latin typeface="+mn-ea"/>
                    </a:rPr>
                    <a:t>주요</a:t>
                  </a:r>
                  <a:r>
                    <a:rPr lang="en-US" altLang="ko-KR" sz="2400" b="1" dirty="0">
                      <a:latin typeface="+mn-ea"/>
                    </a:rPr>
                    <a:t>, </a:t>
                  </a:r>
                  <a:r>
                    <a:rPr lang="ko-KR" altLang="en-US" sz="2400" b="1" dirty="0" err="1">
                      <a:latin typeface="+mn-ea"/>
                    </a:rPr>
                    <a:t>중권역</a:t>
                  </a:r>
                  <a:r>
                    <a:rPr lang="ko-KR" altLang="en-US" sz="2400" b="1" dirty="0">
                      <a:latin typeface="+mn-ea"/>
                    </a:rPr>
                    <a:t> 대표지점</a:t>
                  </a:r>
                </a:p>
              </p:txBody>
            </p:sp>
            <p:sp>
              <p:nvSpPr>
                <p:cNvPr id="118" name="타원 117">
                  <a:extLst>
                    <a:ext uri="{FF2B5EF4-FFF2-40B4-BE49-F238E27FC236}">
                      <a16:creationId xmlns:a16="http://schemas.microsoft.com/office/drawing/2014/main" id="{4303FC87-D7B5-3BDB-5606-35BAA6DFEE50}"/>
                    </a:ext>
                  </a:extLst>
                </p:cNvPr>
                <p:cNvSpPr/>
                <p:nvPr/>
              </p:nvSpPr>
              <p:spPr>
                <a:xfrm>
                  <a:off x="12342497" y="2319889"/>
                  <a:ext cx="167335" cy="17442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97"/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BF500091-91CE-E1B7-43EC-594784509877}"/>
                    </a:ext>
                  </a:extLst>
                </p:cNvPr>
                <p:cNvSpPr txBox="1"/>
                <p:nvPr/>
              </p:nvSpPr>
              <p:spPr>
                <a:xfrm>
                  <a:off x="12564709" y="2212246"/>
                  <a:ext cx="1524465" cy="4498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400" b="1" dirty="0"/>
                    <a:t>하수종말처리장</a:t>
                  </a:r>
                </a:p>
              </p:txBody>
            </p:sp>
            <p:sp>
              <p:nvSpPr>
                <p:cNvPr id="126" name="대각선 줄무늬 125">
                  <a:extLst>
                    <a:ext uri="{FF2B5EF4-FFF2-40B4-BE49-F238E27FC236}">
                      <a16:creationId xmlns:a16="http://schemas.microsoft.com/office/drawing/2014/main" id="{6DA321AE-3EDF-F671-B8AD-638982D7025F}"/>
                    </a:ext>
                  </a:extLst>
                </p:cNvPr>
                <p:cNvSpPr/>
                <p:nvPr/>
              </p:nvSpPr>
              <p:spPr>
                <a:xfrm rot="15864349">
                  <a:off x="14688168" y="1898446"/>
                  <a:ext cx="179192" cy="197981"/>
                </a:xfrm>
                <a:prstGeom prst="diagStripe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97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0C10CAE7-E028-9CAC-65AE-E56315E457B9}"/>
                    </a:ext>
                  </a:extLst>
                </p:cNvPr>
                <p:cNvSpPr txBox="1"/>
                <p:nvPr/>
              </p:nvSpPr>
              <p:spPr>
                <a:xfrm>
                  <a:off x="14922720" y="1833559"/>
                  <a:ext cx="11769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400" b="1" dirty="0"/>
                    <a:t>보 지점</a:t>
                  </a:r>
                </a:p>
              </p:txBody>
            </p:sp>
            <p:sp>
              <p:nvSpPr>
                <p:cNvPr id="149" name="타원 148">
                  <a:extLst>
                    <a:ext uri="{FF2B5EF4-FFF2-40B4-BE49-F238E27FC236}">
                      <a16:creationId xmlns:a16="http://schemas.microsoft.com/office/drawing/2014/main" id="{9E217D75-C1B3-F621-1E83-AE2235EA7E8B}"/>
                    </a:ext>
                  </a:extLst>
                </p:cNvPr>
                <p:cNvSpPr/>
                <p:nvPr/>
              </p:nvSpPr>
              <p:spPr>
                <a:xfrm>
                  <a:off x="12345916" y="1461827"/>
                  <a:ext cx="167335" cy="17442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97"/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CCDCCCA3-25B2-19ED-D17B-1AAB6F079706}"/>
                    </a:ext>
                  </a:extLst>
                </p:cNvPr>
                <p:cNvSpPr txBox="1"/>
                <p:nvPr/>
              </p:nvSpPr>
              <p:spPr>
                <a:xfrm>
                  <a:off x="12564304" y="1324235"/>
                  <a:ext cx="194318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400" b="1" dirty="0"/>
                    <a:t>수질측정망 </a:t>
                  </a:r>
                  <a:r>
                    <a:rPr lang="en-US" altLang="ko-KR" sz="2400" b="1" dirty="0"/>
                    <a:t>– </a:t>
                  </a:r>
                  <a:r>
                    <a:rPr lang="ko-KR" altLang="en-US" sz="2400" b="1" dirty="0"/>
                    <a:t>일반</a:t>
                  </a:r>
                  <a:r>
                    <a:rPr lang="en-US" altLang="ko-KR" sz="2400" b="1" dirty="0"/>
                    <a:t>, </a:t>
                  </a:r>
                  <a:r>
                    <a:rPr lang="ko-KR" altLang="en-US" sz="2400" b="1" dirty="0"/>
                    <a:t>총량</a:t>
                  </a:r>
                </a:p>
              </p:txBody>
            </p:sp>
            <p:sp>
              <p:nvSpPr>
                <p:cNvPr id="152" name="다이아몬드 151">
                  <a:extLst>
                    <a:ext uri="{FF2B5EF4-FFF2-40B4-BE49-F238E27FC236}">
                      <a16:creationId xmlns:a16="http://schemas.microsoft.com/office/drawing/2014/main" id="{E10E5B8B-A73C-9660-FF24-DB20A5762844}"/>
                    </a:ext>
                  </a:extLst>
                </p:cNvPr>
                <p:cNvSpPr/>
                <p:nvPr/>
              </p:nvSpPr>
              <p:spPr>
                <a:xfrm>
                  <a:off x="14690719" y="1461827"/>
                  <a:ext cx="162114" cy="174427"/>
                </a:xfrm>
                <a:prstGeom prst="diamond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557A1AAB-B9A7-94DC-F9A4-29F7DDCCD3E9}"/>
                    </a:ext>
                  </a:extLst>
                </p:cNvPr>
                <p:cNvSpPr txBox="1"/>
                <p:nvPr/>
              </p:nvSpPr>
              <p:spPr>
                <a:xfrm>
                  <a:off x="14911364" y="1353727"/>
                  <a:ext cx="124939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400" b="1" dirty="0"/>
                    <a:t>국가산업단지</a:t>
                  </a:r>
                </a:p>
              </p:txBody>
            </p:sp>
          </p:grpSp>
          <p:sp>
            <p:nvSpPr>
              <p:cNvPr id="69" name="화살표: 오른쪽 68">
                <a:extLst>
                  <a:ext uri="{FF2B5EF4-FFF2-40B4-BE49-F238E27FC236}">
                    <a16:creationId xmlns:a16="http://schemas.microsoft.com/office/drawing/2014/main" id="{7CD1725A-4264-B724-36EA-CD57F18904BB}"/>
                  </a:ext>
                </a:extLst>
              </p:cNvPr>
              <p:cNvSpPr/>
              <p:nvPr/>
            </p:nvSpPr>
            <p:spPr>
              <a:xfrm>
                <a:off x="12495537" y="9155679"/>
                <a:ext cx="293006" cy="10619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64326B4-E587-F3D8-1571-C2C73F613422}"/>
                  </a:ext>
                </a:extLst>
              </p:cNvPr>
              <p:cNvSpPr txBox="1"/>
              <p:nvPr/>
            </p:nvSpPr>
            <p:spPr>
              <a:xfrm>
                <a:off x="12818261" y="9040957"/>
                <a:ext cx="1927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/>
                  <a:t>영산강 본류</a:t>
                </a:r>
              </a:p>
            </p:txBody>
          </p:sp>
        </p:grpSp>
        <p:sp>
          <p:nvSpPr>
            <p:cNvPr id="94" name="화살표: 오른쪽 93">
              <a:extLst>
                <a:ext uri="{FF2B5EF4-FFF2-40B4-BE49-F238E27FC236}">
                  <a16:creationId xmlns:a16="http://schemas.microsoft.com/office/drawing/2014/main" id="{B42E0271-17FA-C505-9D20-F10F321ABF6D}"/>
                </a:ext>
              </a:extLst>
            </p:cNvPr>
            <p:cNvSpPr/>
            <p:nvPr/>
          </p:nvSpPr>
          <p:spPr>
            <a:xfrm>
              <a:off x="5952651" y="9619684"/>
              <a:ext cx="511873" cy="106197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38FDF11-8451-341C-518F-BCACE46938FC}"/>
                </a:ext>
              </a:extLst>
            </p:cNvPr>
            <p:cNvSpPr txBox="1"/>
            <p:nvPr/>
          </p:nvSpPr>
          <p:spPr>
            <a:xfrm>
              <a:off x="6522615" y="9473691"/>
              <a:ext cx="33666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err="1"/>
                <a:t>황룡강</a:t>
              </a:r>
              <a:endParaRPr lang="ko-KR" altLang="en-US" sz="2400" b="1" dirty="0"/>
            </a:p>
          </p:txBody>
        </p:sp>
      </p:grpSp>
      <p:sp>
        <p:nvSpPr>
          <p:cNvPr id="113" name="직사각형 112"/>
          <p:cNvSpPr/>
          <p:nvPr/>
        </p:nvSpPr>
        <p:spPr>
          <a:xfrm>
            <a:off x="14840193" y="26619291"/>
            <a:ext cx="1944914" cy="58599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소계</a:t>
            </a:r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B36A47EF-6FE7-D5B4-95E6-78C820993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304173"/>
              </p:ext>
            </p:extLst>
          </p:nvPr>
        </p:nvGraphicFramePr>
        <p:xfrm>
          <a:off x="13320246" y="27583512"/>
          <a:ext cx="522264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87">
                  <a:extLst>
                    <a:ext uri="{9D8B030D-6E8A-4147-A177-3AD203B41FA5}">
                      <a16:colId xmlns:a16="http://schemas.microsoft.com/office/drawing/2014/main" val="2002596322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1058009033"/>
                    </a:ext>
                  </a:extLst>
                </a:gridCol>
                <a:gridCol w="986971">
                  <a:extLst>
                    <a:ext uri="{9D8B030D-6E8A-4147-A177-3AD203B41FA5}">
                      <a16:colId xmlns:a16="http://schemas.microsoft.com/office/drawing/2014/main" val="11087336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45404524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2442871366"/>
                    </a:ext>
                  </a:extLst>
                </a:gridCol>
              </a:tblGrid>
              <a:tr h="25936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수계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총 지점 수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측정망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대표성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57755"/>
                  </a:ext>
                </a:extLst>
              </a:tr>
              <a:tr h="2593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지점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지점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100546"/>
                  </a:ext>
                </a:extLst>
              </a:tr>
              <a:tr h="259362"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endParaRPr lang="en-US" altLang="ko-KR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영산강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(42)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19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8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15215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총량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28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075469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중권역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8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032982"/>
                  </a:ext>
                </a:extLst>
              </a:tr>
              <a:tr h="2593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자동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642863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퇴적물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14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439225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356371"/>
                  </a:ext>
                </a:extLst>
              </a:tr>
              <a:tr h="2593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방사성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10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472484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6756" y="30896094"/>
            <a:ext cx="5388748" cy="113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77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2744</TotalTime>
  <Words>571</Words>
  <Application>Microsoft Office PowerPoint</Application>
  <PresentationFormat>사용자 지정</PresentationFormat>
  <Paragraphs>423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HY견고딕</vt:lpstr>
      <vt:lpstr>HY헤드라인M</vt:lpstr>
      <vt:lpstr>MS Gothic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Nier</dc:creator>
  <cp:lastModifiedBy>Nier</cp:lastModifiedBy>
  <cp:revision>378</cp:revision>
  <dcterms:created xsi:type="dcterms:W3CDTF">2024-08-07T05:55:47Z</dcterms:created>
  <dcterms:modified xsi:type="dcterms:W3CDTF">2024-08-29T00:10:57Z</dcterms:modified>
</cp:coreProperties>
</file>