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41CF-AA94-4963-9EA9-311A95D16D2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21A9-3932-49A9-95AB-7A0231E6B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19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41CF-AA94-4963-9EA9-311A95D16D2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21A9-3932-49A9-95AB-7A0231E6B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0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41CF-AA94-4963-9EA9-311A95D16D2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21A9-3932-49A9-95AB-7A0231E6B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3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41CF-AA94-4963-9EA9-311A95D16D2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21A9-3932-49A9-95AB-7A0231E6B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64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41CF-AA94-4963-9EA9-311A95D16D2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21A9-3932-49A9-95AB-7A0231E6B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67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41CF-AA94-4963-9EA9-311A95D16D2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21A9-3932-49A9-95AB-7A0231E6B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247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41CF-AA94-4963-9EA9-311A95D16D2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21A9-3932-49A9-95AB-7A0231E6B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2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41CF-AA94-4963-9EA9-311A95D16D2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21A9-3932-49A9-95AB-7A0231E6B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84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41CF-AA94-4963-9EA9-311A95D16D2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21A9-3932-49A9-95AB-7A0231E6B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59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41CF-AA94-4963-9EA9-311A95D16D2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21A9-3932-49A9-95AB-7A0231E6B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69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641CF-AA94-4963-9EA9-311A95D16D2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721A9-3932-49A9-95AB-7A0231E6B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75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641CF-AA94-4963-9EA9-311A95D16D22}" type="datetimeFigureOut">
              <a:rPr lang="ko-KR" altLang="en-US" smtClean="0"/>
              <a:t>2022-11-25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721A9-3932-49A9-95AB-7A0231E6BF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46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382" y="2793076"/>
            <a:ext cx="1917513" cy="5232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Input Data</a:t>
            </a:r>
            <a:endParaRPr lang="ko-KR" altLang="en-US" sz="2800" dirty="0"/>
          </a:p>
        </p:txBody>
      </p:sp>
      <p:cxnSp>
        <p:nvCxnSpPr>
          <p:cNvPr id="6" name="직선 연결선 5"/>
          <p:cNvCxnSpPr>
            <a:stCxn id="4" idx="3"/>
          </p:cNvCxnSpPr>
          <p:nvPr/>
        </p:nvCxnSpPr>
        <p:spPr>
          <a:xfrm flipV="1">
            <a:off x="2166895" y="3050771"/>
            <a:ext cx="459927" cy="3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2610197" y="1413164"/>
            <a:ext cx="16625" cy="4131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2626822" y="1413164"/>
            <a:ext cx="939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626822" y="2280458"/>
            <a:ext cx="939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626822" y="3050771"/>
            <a:ext cx="939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610197" y="5544589"/>
            <a:ext cx="9393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82785" y="1228498"/>
            <a:ext cx="192437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Weak classifier 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582785" y="2095792"/>
            <a:ext cx="192437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Weak classifier 2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66160" y="2866105"/>
            <a:ext cx="192437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Weak classifier 3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66160" y="5359923"/>
            <a:ext cx="197406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Weak classifier N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409593" y="3478876"/>
            <a:ext cx="461665" cy="151580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…………………….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8" idx="3"/>
          </p:cNvCxnSpPr>
          <p:nvPr/>
        </p:nvCxnSpPr>
        <p:spPr>
          <a:xfrm>
            <a:off x="5507158" y="1413164"/>
            <a:ext cx="1325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5507158" y="2283229"/>
            <a:ext cx="1325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507158" y="3048000"/>
            <a:ext cx="1325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540227" y="5544589"/>
            <a:ext cx="13259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22524" y="2543695"/>
            <a:ext cx="1606530" cy="9541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Strong</a:t>
            </a:r>
          </a:p>
          <a:p>
            <a:r>
              <a:rPr lang="en-US" altLang="ko-KR" sz="2800" dirty="0" smtClean="0"/>
              <a:t>Classifier</a:t>
            </a:r>
            <a:endParaRPr lang="ko-KR" altLang="en-US" sz="2800" dirty="0"/>
          </a:p>
        </p:txBody>
      </p:sp>
      <p:cxnSp>
        <p:nvCxnSpPr>
          <p:cNvPr id="30" name="직선 화살표 연결선 29"/>
          <p:cNvCxnSpPr>
            <a:endCxn id="28" idx="1"/>
          </p:cNvCxnSpPr>
          <p:nvPr/>
        </p:nvCxnSpPr>
        <p:spPr>
          <a:xfrm>
            <a:off x="6833062" y="1413164"/>
            <a:ext cx="889462" cy="160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28" idx="1"/>
          </p:cNvCxnSpPr>
          <p:nvPr/>
        </p:nvCxnSpPr>
        <p:spPr>
          <a:xfrm>
            <a:off x="6833062" y="2280458"/>
            <a:ext cx="889462" cy="740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endCxn id="28" idx="1"/>
          </p:cNvCxnSpPr>
          <p:nvPr/>
        </p:nvCxnSpPr>
        <p:spPr>
          <a:xfrm flipV="1">
            <a:off x="6833062" y="3020749"/>
            <a:ext cx="889462" cy="3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28" idx="1"/>
          </p:cNvCxnSpPr>
          <p:nvPr/>
        </p:nvCxnSpPr>
        <p:spPr>
          <a:xfrm flipV="1">
            <a:off x="6849687" y="3020749"/>
            <a:ext cx="872837" cy="252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8" idx="3"/>
          </p:cNvCxnSpPr>
          <p:nvPr/>
        </p:nvCxnSpPr>
        <p:spPr>
          <a:xfrm flipV="1">
            <a:off x="9329054" y="3020748"/>
            <a:ext cx="4633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871340" y="2615566"/>
                <a:ext cx="1899431" cy="8080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b="0" dirty="0" smtClean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340" y="2615566"/>
                <a:ext cx="1899431" cy="808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7579928" y="3588555"/>
            <a:ext cx="22124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Combination of weak classifiers</a:t>
            </a:r>
            <a:endParaRPr lang="ko-KR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5865970" y="1042446"/>
                <a:ext cx="5971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970" y="1042446"/>
                <a:ext cx="597151" cy="276999"/>
              </a:xfrm>
              <a:prstGeom prst="rect">
                <a:avLst/>
              </a:prstGeom>
              <a:blipFill>
                <a:blip r:embed="rId3"/>
                <a:stretch>
                  <a:fillRect l="-11224" r="-1122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879847" y="1931567"/>
                <a:ext cx="602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847" y="1931567"/>
                <a:ext cx="602473" cy="276999"/>
              </a:xfrm>
              <a:prstGeom prst="rect">
                <a:avLst/>
              </a:prstGeom>
              <a:blipFill>
                <a:blip r:embed="rId4"/>
                <a:stretch>
                  <a:fillRect l="-11224" r="-1224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863222" y="2722356"/>
                <a:ext cx="602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222" y="2722356"/>
                <a:ext cx="602473" cy="276999"/>
              </a:xfrm>
              <a:prstGeom prst="rect">
                <a:avLst/>
              </a:prstGeom>
              <a:blipFill>
                <a:blip r:embed="rId5"/>
                <a:stretch>
                  <a:fillRect l="-11111" r="-1111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865969" y="5218945"/>
                <a:ext cx="635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969" y="5218945"/>
                <a:ext cx="635237" cy="276999"/>
              </a:xfrm>
              <a:prstGeom prst="rect">
                <a:avLst/>
              </a:prstGeom>
              <a:blipFill>
                <a:blip r:embed="rId6"/>
                <a:stretch>
                  <a:fillRect l="-10577" r="-1057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66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79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Nier</dc:creator>
  <cp:lastModifiedBy>Nier</cp:lastModifiedBy>
  <cp:revision>4</cp:revision>
  <dcterms:created xsi:type="dcterms:W3CDTF">2022-11-25T05:05:03Z</dcterms:created>
  <dcterms:modified xsi:type="dcterms:W3CDTF">2022-11-25T05:16:09Z</dcterms:modified>
</cp:coreProperties>
</file>