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81B"/>
    <a:srgbClr val="E82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3804B-EB1E-468E-ACF2-A6260F63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FCDC0-4E0C-4039-8F42-EB80F281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6F5E6-ECD7-442D-8DAF-5C21C1A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EBD15-F1C3-4DE6-9C9F-F4995344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1BD2B-F083-415C-B248-94C71F61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44F7-D978-44CC-AAF1-B91D2AA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80D09-40DC-425E-8A1D-754C95DE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06D8-5164-4CCD-995B-0FFFEB7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2AB9D-9ED5-4A86-B91A-AAAAC09A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24F7D-ED6F-4B45-9DFB-4F869152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8B082-E190-4FBC-AC42-68E8E75C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C95E2-394B-4A06-BB05-E91D6FF4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34AD-BBAA-4651-BC67-9C0ACBAD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D3D1-27CD-4B9B-A40E-F5408D9E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5D0A1-B5BC-4F52-AC42-5BB92B3E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581D-32E4-42F4-83D5-DE6B71F2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33B46-88F0-4DA3-9F24-20220AA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D7CB7-3B85-48A3-8879-680B854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750E5-A2F2-4D61-8E72-368A1DDE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56A2B-883D-428F-A722-7149F979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C7DE-12A6-4E93-9A2F-18D678A9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8744A-082A-4EEF-A6EE-41878292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CEC5E-8976-4A3E-9ED8-E223E886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987E7-CC6F-4131-875B-62500CBD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6B13A-AF32-42F1-9843-0BDE12E2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5815F-495D-45CE-8B77-BF43DD0A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163EF-556B-431D-8C10-46D5C7E4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6F494-92F9-421A-8CA3-16AE245B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3E289-3E1A-44D0-8EFD-2E365F14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3C51F-FDAD-46B4-9789-8F0AC634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07210-7A16-4BAC-B8A5-37849A8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CFF2-ED7B-49F1-88C1-F17CA187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6CB1-47B3-424C-9D69-AF2F20E5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EE05D-21DC-4F50-9646-24B47EE4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96F55-1448-49AC-8781-CA2EFFC3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3AE05-1FF4-404E-B777-6B3CEE289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A32CB6-48C3-4E36-9A26-BE07C962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02951-B6BA-41B5-806D-5A6299D9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4858D-4B9F-4640-85BA-E8B9D6A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421E7-D9E7-48BE-8554-0429D0A2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B99A2-D5A5-43E4-91A3-F372959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8BE99-4B12-441D-9B7E-E260991B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0654F-C689-4FC7-8355-D8A335FB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6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A76A0-BC8E-4DCE-AB94-8434DCE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346F8B-4451-4CF5-9D29-06DAAEB9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E855E-70D8-48DA-A78E-A8E75DDC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7A50C-241D-4275-9018-0F04FB85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DB42-DEBB-4E96-9277-0BE215AF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11B4A-064D-4000-9978-37CFF884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7F368-3AE2-4489-99DD-ECFEBB71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8C95A-C439-4DC8-AEA6-54043919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BC247-94BB-4134-B6A8-5B5161E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525C-E027-42D8-9160-5AB1D237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05E49-DDA8-4A39-8169-5827AD47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B3D0D-4CB0-421F-B08D-E650099C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36C9A-D789-423C-9AD5-1050E41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E7B4A-678C-476C-B3E7-DE8F451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09D2E-5D04-4DF6-BF6A-301FF7A2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50B91-2AB9-4887-9F22-A0F542BF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4EF64-C061-45B6-9BD5-EC9D52EF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6DE5-C617-4960-A822-C4AA9E6F7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F02-8290-442D-B56F-D5CA5862889B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E6C69-F35F-48C4-8D27-8FA01E84E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1646B-7C69-4EDD-B004-709DC827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54CC-0520-41DC-8C6C-6D319273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7E3156F6-65AC-4B55-A9D0-BA790B174749}"/>
              </a:ext>
            </a:extLst>
          </p:cNvPr>
          <p:cNvSpPr/>
          <p:nvPr/>
        </p:nvSpPr>
        <p:spPr>
          <a:xfrm>
            <a:off x="2069282" y="821073"/>
            <a:ext cx="6442745" cy="294453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9FF800-34B4-482F-9F50-AF8B2F6956DC}"/>
              </a:ext>
            </a:extLst>
          </p:cNvPr>
          <p:cNvSpPr/>
          <p:nvPr/>
        </p:nvSpPr>
        <p:spPr>
          <a:xfrm>
            <a:off x="3187817" y="1090568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D6AB47-2B61-40B3-A281-5BE282D07698}"/>
              </a:ext>
            </a:extLst>
          </p:cNvPr>
          <p:cNvSpPr/>
          <p:nvPr/>
        </p:nvSpPr>
        <p:spPr>
          <a:xfrm>
            <a:off x="4239236" y="1109443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087832-31C1-479C-9F28-C9D359F70243}"/>
              </a:ext>
            </a:extLst>
          </p:cNvPr>
          <p:cNvSpPr/>
          <p:nvPr/>
        </p:nvSpPr>
        <p:spPr>
          <a:xfrm>
            <a:off x="5290655" y="1090568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121046-080A-4F6C-8EAA-17E05A56FD9E}"/>
              </a:ext>
            </a:extLst>
          </p:cNvPr>
          <p:cNvSpPr/>
          <p:nvPr/>
        </p:nvSpPr>
        <p:spPr>
          <a:xfrm>
            <a:off x="6342074" y="1090567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FF2144-85E6-4C7B-98C8-1250F5371BA7}"/>
              </a:ext>
            </a:extLst>
          </p:cNvPr>
          <p:cNvSpPr/>
          <p:nvPr/>
        </p:nvSpPr>
        <p:spPr>
          <a:xfrm>
            <a:off x="7393493" y="1090566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0AC55D-A36D-4218-8875-4A47E490C903}"/>
              </a:ext>
            </a:extLst>
          </p:cNvPr>
          <p:cNvSpPr/>
          <p:nvPr/>
        </p:nvSpPr>
        <p:spPr>
          <a:xfrm>
            <a:off x="3004657" y="1613828"/>
            <a:ext cx="637563" cy="260059"/>
          </a:xfrm>
          <a:prstGeom prst="ellipse">
            <a:avLst/>
          </a:prstGeom>
          <a:solidFill>
            <a:srgbClr val="ED9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26A60C-EC35-49CF-981E-84A8CF1D098E}"/>
              </a:ext>
            </a:extLst>
          </p:cNvPr>
          <p:cNvSpPr/>
          <p:nvPr/>
        </p:nvSpPr>
        <p:spPr>
          <a:xfrm>
            <a:off x="4056076" y="1632703"/>
            <a:ext cx="637563" cy="260059"/>
          </a:xfrm>
          <a:prstGeom prst="ellipse">
            <a:avLst/>
          </a:prstGeom>
          <a:solidFill>
            <a:srgbClr val="E82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8DF28A1-1CDC-42F6-82D0-559BE6DFC31C}"/>
              </a:ext>
            </a:extLst>
          </p:cNvPr>
          <p:cNvSpPr/>
          <p:nvPr/>
        </p:nvSpPr>
        <p:spPr>
          <a:xfrm>
            <a:off x="5107495" y="1613828"/>
            <a:ext cx="637563" cy="260059"/>
          </a:xfrm>
          <a:prstGeom prst="ellipse">
            <a:avLst/>
          </a:prstGeom>
          <a:solidFill>
            <a:srgbClr val="ED9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0A865FE-D713-4205-94A9-B3EC9BC783A1}"/>
              </a:ext>
            </a:extLst>
          </p:cNvPr>
          <p:cNvSpPr/>
          <p:nvPr/>
        </p:nvSpPr>
        <p:spPr>
          <a:xfrm>
            <a:off x="6158914" y="1613827"/>
            <a:ext cx="637563" cy="260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5CB5E41-E1E2-406D-A06A-B7DEDC7CEFE1}"/>
              </a:ext>
            </a:extLst>
          </p:cNvPr>
          <p:cNvSpPr/>
          <p:nvPr/>
        </p:nvSpPr>
        <p:spPr>
          <a:xfrm>
            <a:off x="7210333" y="1613826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437A787-5F29-40BF-8D3D-6017380D7ADC}"/>
              </a:ext>
            </a:extLst>
          </p:cNvPr>
          <p:cNvSpPr/>
          <p:nvPr/>
        </p:nvSpPr>
        <p:spPr>
          <a:xfrm>
            <a:off x="2866236" y="2164881"/>
            <a:ext cx="637563" cy="260059"/>
          </a:xfrm>
          <a:prstGeom prst="ellipse">
            <a:avLst/>
          </a:prstGeom>
          <a:solidFill>
            <a:srgbClr val="E82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FD98BC0-8CBB-472A-BF9C-78746324E0C0}"/>
              </a:ext>
            </a:extLst>
          </p:cNvPr>
          <p:cNvSpPr/>
          <p:nvPr/>
        </p:nvSpPr>
        <p:spPr>
          <a:xfrm>
            <a:off x="3920454" y="2152822"/>
            <a:ext cx="637563" cy="2600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C3C8C4C-B72E-4234-A3A8-5D0CE1090F0B}"/>
              </a:ext>
            </a:extLst>
          </p:cNvPr>
          <p:cNvSpPr/>
          <p:nvPr/>
        </p:nvSpPr>
        <p:spPr>
          <a:xfrm>
            <a:off x="4971873" y="2158588"/>
            <a:ext cx="637563" cy="260059"/>
          </a:xfrm>
          <a:prstGeom prst="ellipse">
            <a:avLst/>
          </a:prstGeom>
          <a:solidFill>
            <a:srgbClr val="E82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3DEDE4-B9F9-4869-9ECA-8A8DD0E52EE2}"/>
              </a:ext>
            </a:extLst>
          </p:cNvPr>
          <p:cNvSpPr/>
          <p:nvPr/>
        </p:nvSpPr>
        <p:spPr>
          <a:xfrm>
            <a:off x="6023292" y="2158587"/>
            <a:ext cx="637563" cy="260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707BBCB-B955-4B1E-A0AE-7D895C08929F}"/>
              </a:ext>
            </a:extLst>
          </p:cNvPr>
          <p:cNvSpPr/>
          <p:nvPr/>
        </p:nvSpPr>
        <p:spPr>
          <a:xfrm>
            <a:off x="7074711" y="2158586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4621230-6A6C-4BF2-AAC1-A4A8AF033FF3}"/>
              </a:ext>
            </a:extLst>
          </p:cNvPr>
          <p:cNvSpPr/>
          <p:nvPr/>
        </p:nvSpPr>
        <p:spPr>
          <a:xfrm>
            <a:off x="2685875" y="2715933"/>
            <a:ext cx="637563" cy="260059"/>
          </a:xfrm>
          <a:prstGeom prst="ellipse">
            <a:avLst/>
          </a:prstGeom>
          <a:solidFill>
            <a:srgbClr val="ED9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EB85F7-02C6-4291-AF32-7BBBDE86A8BC}"/>
              </a:ext>
            </a:extLst>
          </p:cNvPr>
          <p:cNvSpPr/>
          <p:nvPr/>
        </p:nvSpPr>
        <p:spPr>
          <a:xfrm>
            <a:off x="3737294" y="2734808"/>
            <a:ext cx="637563" cy="260059"/>
          </a:xfrm>
          <a:prstGeom prst="ellipse">
            <a:avLst/>
          </a:prstGeom>
          <a:solidFill>
            <a:srgbClr val="E82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219449D-C18E-45F2-BBB1-A76DA9908F36}"/>
              </a:ext>
            </a:extLst>
          </p:cNvPr>
          <p:cNvSpPr/>
          <p:nvPr/>
        </p:nvSpPr>
        <p:spPr>
          <a:xfrm>
            <a:off x="4788713" y="2715933"/>
            <a:ext cx="637563" cy="260059"/>
          </a:xfrm>
          <a:prstGeom prst="ellipse">
            <a:avLst/>
          </a:prstGeom>
          <a:solidFill>
            <a:srgbClr val="ED9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3A59DA4-B37C-464B-8426-22FA452A8030}"/>
              </a:ext>
            </a:extLst>
          </p:cNvPr>
          <p:cNvSpPr/>
          <p:nvPr/>
        </p:nvSpPr>
        <p:spPr>
          <a:xfrm>
            <a:off x="5840132" y="2715932"/>
            <a:ext cx="637563" cy="260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A9BB32-FFFA-45DD-97BA-33DBCF16DAD8}"/>
              </a:ext>
            </a:extLst>
          </p:cNvPr>
          <p:cNvSpPr/>
          <p:nvPr/>
        </p:nvSpPr>
        <p:spPr>
          <a:xfrm>
            <a:off x="6891551" y="2715931"/>
            <a:ext cx="637563" cy="2600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E69F4F2-54D4-4509-87CD-9011B00BAF32}"/>
              </a:ext>
            </a:extLst>
          </p:cNvPr>
          <p:cNvSpPr/>
          <p:nvPr/>
        </p:nvSpPr>
        <p:spPr>
          <a:xfrm>
            <a:off x="2550254" y="3297919"/>
            <a:ext cx="637563" cy="2251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56D91A-EF6C-4C1E-9867-E871DD19E86C}"/>
              </a:ext>
            </a:extLst>
          </p:cNvPr>
          <p:cNvSpPr/>
          <p:nvPr/>
        </p:nvSpPr>
        <p:spPr>
          <a:xfrm>
            <a:off x="3601673" y="3316794"/>
            <a:ext cx="637563" cy="2251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2E37C2-888E-42FE-9269-E972F2D9FB1F}"/>
              </a:ext>
            </a:extLst>
          </p:cNvPr>
          <p:cNvSpPr/>
          <p:nvPr/>
        </p:nvSpPr>
        <p:spPr>
          <a:xfrm>
            <a:off x="4653092" y="3297919"/>
            <a:ext cx="637563" cy="2251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2541107-F3AB-4A26-9568-F090CEC877B9}"/>
              </a:ext>
            </a:extLst>
          </p:cNvPr>
          <p:cNvSpPr/>
          <p:nvPr/>
        </p:nvSpPr>
        <p:spPr>
          <a:xfrm>
            <a:off x="5704511" y="3297918"/>
            <a:ext cx="637563" cy="2251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177FA5-EF8C-4B19-9ABD-6BCE3AE2A4B9}"/>
              </a:ext>
            </a:extLst>
          </p:cNvPr>
          <p:cNvSpPr/>
          <p:nvPr/>
        </p:nvSpPr>
        <p:spPr>
          <a:xfrm>
            <a:off x="6755930" y="3297917"/>
            <a:ext cx="637563" cy="2251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538DB51-509B-4C81-9518-F511C9C19BD5}"/>
              </a:ext>
            </a:extLst>
          </p:cNvPr>
          <p:cNvSpPr/>
          <p:nvPr/>
        </p:nvSpPr>
        <p:spPr>
          <a:xfrm>
            <a:off x="1400963" y="4503488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A42B34D-F3A6-4FA3-8A3F-9EAB35415EBD}"/>
              </a:ext>
            </a:extLst>
          </p:cNvPr>
          <p:cNvSpPr/>
          <p:nvPr/>
        </p:nvSpPr>
        <p:spPr>
          <a:xfrm>
            <a:off x="2292990" y="4505235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B93E55E-6922-4306-9201-CBB9011B8A5A}"/>
              </a:ext>
            </a:extLst>
          </p:cNvPr>
          <p:cNvSpPr/>
          <p:nvPr/>
        </p:nvSpPr>
        <p:spPr>
          <a:xfrm>
            <a:off x="3185017" y="4505235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760B346-B6F4-43F9-AB90-3076157D4CC2}"/>
              </a:ext>
            </a:extLst>
          </p:cNvPr>
          <p:cNvSpPr/>
          <p:nvPr/>
        </p:nvSpPr>
        <p:spPr>
          <a:xfrm>
            <a:off x="4077044" y="4505234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44D9A05-24B1-4A0E-B55C-676A8D7ACFB4}"/>
              </a:ext>
            </a:extLst>
          </p:cNvPr>
          <p:cNvSpPr/>
          <p:nvPr/>
        </p:nvSpPr>
        <p:spPr>
          <a:xfrm>
            <a:off x="4969071" y="4503490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8A9E4A7-E3CC-43C6-A852-B46D3C439511}"/>
              </a:ext>
            </a:extLst>
          </p:cNvPr>
          <p:cNvSpPr/>
          <p:nvPr/>
        </p:nvSpPr>
        <p:spPr>
          <a:xfrm>
            <a:off x="5861098" y="4503489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B2F206-B7A1-4BFD-BB50-9FEB48380AB0}"/>
              </a:ext>
            </a:extLst>
          </p:cNvPr>
          <p:cNvSpPr/>
          <p:nvPr/>
        </p:nvSpPr>
        <p:spPr>
          <a:xfrm>
            <a:off x="6753125" y="4515892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5435732-C753-4CA6-BFEC-AB35E30C4895}"/>
              </a:ext>
            </a:extLst>
          </p:cNvPr>
          <p:cNvSpPr/>
          <p:nvPr/>
        </p:nvSpPr>
        <p:spPr>
          <a:xfrm>
            <a:off x="7645152" y="4503488"/>
            <a:ext cx="612397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AD1BFA-6607-4D22-BC09-B946B46EAEBB}"/>
                  </a:ext>
                </a:extLst>
              </p:cNvPr>
              <p:cNvSpPr txBox="1"/>
              <p:nvPr/>
            </p:nvSpPr>
            <p:spPr>
              <a:xfrm>
                <a:off x="1518407" y="54444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AD1BFA-6607-4D22-BC09-B946B46E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07" y="54444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46FCEA-7059-4BE1-A844-6A0CCC6641E8}"/>
                  </a:ext>
                </a:extLst>
              </p:cNvPr>
              <p:cNvSpPr txBox="1"/>
              <p:nvPr/>
            </p:nvSpPr>
            <p:spPr>
              <a:xfrm>
                <a:off x="2362896" y="54444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46FCEA-7059-4BE1-A844-6A0CCC66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96" y="5444455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9FAB8F-1C58-4184-B3F6-75246EAF4167}"/>
                  </a:ext>
                </a:extLst>
              </p:cNvPr>
              <p:cNvSpPr txBox="1"/>
              <p:nvPr/>
            </p:nvSpPr>
            <p:spPr>
              <a:xfrm>
                <a:off x="3207385" y="54444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9FAB8F-1C58-4184-B3F6-75246EAF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385" y="54444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B4E465-40AD-465D-9391-70B5B2D0A2EE}"/>
                  </a:ext>
                </a:extLst>
              </p:cNvPr>
              <p:cNvSpPr txBox="1"/>
              <p:nvPr/>
            </p:nvSpPr>
            <p:spPr>
              <a:xfrm>
                <a:off x="7712274" y="5444455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B4E465-40AD-465D-9391-70B5B2D0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274" y="5444455"/>
                <a:ext cx="509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0727DA-F6B3-437F-8BE6-320537BD1BA8}"/>
                  </a:ext>
                </a:extLst>
              </p:cNvPr>
              <p:cNvSpPr txBox="1"/>
              <p:nvPr/>
            </p:nvSpPr>
            <p:spPr>
              <a:xfrm>
                <a:off x="4100414" y="54444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0727DA-F6B3-437F-8BE6-320537BD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14" y="5444455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D4CA087-4E42-487B-983E-D0E33C0EBC49}"/>
              </a:ext>
            </a:extLst>
          </p:cNvPr>
          <p:cNvSpPr txBox="1"/>
          <p:nvPr/>
        </p:nvSpPr>
        <p:spPr>
          <a:xfrm>
            <a:off x="5767426" y="54444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278B72-01B8-4B9A-A3FC-C4F9A670CF7C}"/>
              </a:ext>
            </a:extLst>
          </p:cNvPr>
          <p:cNvCxnSpPr>
            <a:stCxn id="50" idx="0"/>
          </p:cNvCxnSpPr>
          <p:nvPr/>
        </p:nvCxnSpPr>
        <p:spPr>
          <a:xfrm flipV="1">
            <a:off x="1707162" y="3765608"/>
            <a:ext cx="1150677" cy="737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7BA3F47-4E39-4C7D-A018-0113F15B9DC3}"/>
              </a:ext>
            </a:extLst>
          </p:cNvPr>
          <p:cNvCxnSpPr>
            <a:stCxn id="51" idx="0"/>
          </p:cNvCxnSpPr>
          <p:nvPr/>
        </p:nvCxnSpPr>
        <p:spPr>
          <a:xfrm flipV="1">
            <a:off x="2599189" y="3765608"/>
            <a:ext cx="724249" cy="739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142A34-0F7E-426C-A9D1-AFF0E71E9B58}"/>
              </a:ext>
            </a:extLst>
          </p:cNvPr>
          <p:cNvCxnSpPr>
            <a:stCxn id="52" idx="0"/>
          </p:cNvCxnSpPr>
          <p:nvPr/>
        </p:nvCxnSpPr>
        <p:spPr>
          <a:xfrm flipV="1">
            <a:off x="3491216" y="3764735"/>
            <a:ext cx="246078" cy="74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DA114A0-2F96-4DAF-9259-4FE8B70AFEB4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159534" y="3780728"/>
            <a:ext cx="223709" cy="724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99C18DF-9C4E-485C-B042-5C8CB08DDBEB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4653092" y="3772295"/>
            <a:ext cx="622178" cy="731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5ECBE67-53C9-446C-A480-CE9DE45F5B3E}"/>
              </a:ext>
            </a:extLst>
          </p:cNvPr>
          <p:cNvCxnSpPr>
            <a:stCxn id="55" idx="0"/>
          </p:cNvCxnSpPr>
          <p:nvPr/>
        </p:nvCxnSpPr>
        <p:spPr>
          <a:xfrm flipH="1" flipV="1">
            <a:off x="5159228" y="3775152"/>
            <a:ext cx="1008069" cy="72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8DC2D-0C15-4227-8C9C-CD5F11613343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5609436" y="3764735"/>
            <a:ext cx="1449888" cy="75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4FD872E-5AF0-476F-8869-06776316B3A2}"/>
              </a:ext>
            </a:extLst>
          </p:cNvPr>
          <p:cNvCxnSpPr>
            <a:stCxn id="57" idx="0"/>
          </p:cNvCxnSpPr>
          <p:nvPr/>
        </p:nvCxnSpPr>
        <p:spPr>
          <a:xfrm flipH="1" flipV="1">
            <a:off x="6191068" y="3772295"/>
            <a:ext cx="1760283" cy="73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784CCC-B56F-4712-A420-6940E7925E11}"/>
              </a:ext>
            </a:extLst>
          </p:cNvPr>
          <p:cNvSpPr txBox="1"/>
          <p:nvPr/>
        </p:nvSpPr>
        <p:spPr>
          <a:xfrm>
            <a:off x="8741328" y="2715931"/>
            <a:ext cx="225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2d array of neurons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B1A807-D89C-4B11-B562-DF2D71891B13}"/>
              </a:ext>
            </a:extLst>
          </p:cNvPr>
          <p:cNvSpPr txBox="1"/>
          <p:nvPr/>
        </p:nvSpPr>
        <p:spPr>
          <a:xfrm>
            <a:off x="8741328" y="3934437"/>
            <a:ext cx="219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Weighted synapses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8C7AB-FA33-4763-9CFD-417F076EB8AB}"/>
              </a:ext>
            </a:extLst>
          </p:cNvPr>
          <p:cNvSpPr txBox="1"/>
          <p:nvPr/>
        </p:nvSpPr>
        <p:spPr>
          <a:xfrm>
            <a:off x="9082831" y="462484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signals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3B5DB6-0C92-4BB2-A541-7895EAB135ED}"/>
                  </a:ext>
                </a:extLst>
              </p:cNvPr>
              <p:cNvSpPr txBox="1"/>
              <p:nvPr/>
            </p:nvSpPr>
            <p:spPr>
              <a:xfrm>
                <a:off x="1956468" y="3934437"/>
                <a:ext cx="5940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3B5DB6-0C92-4BB2-A541-7895EAB1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68" y="3934437"/>
                <a:ext cx="594009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264172-E1C3-4A05-BAE7-19412A2E1464}"/>
                  </a:ext>
                </a:extLst>
              </p:cNvPr>
              <p:cNvSpPr txBox="1"/>
              <p:nvPr/>
            </p:nvSpPr>
            <p:spPr>
              <a:xfrm>
                <a:off x="2661018" y="3918640"/>
                <a:ext cx="5940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264172-E1C3-4A05-BAE7-19412A2E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18" y="3918640"/>
                <a:ext cx="59400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E52F52-76C1-4973-A142-26F3AA9C3457}"/>
                  </a:ext>
                </a:extLst>
              </p:cNvPr>
              <p:cNvSpPr txBox="1"/>
              <p:nvPr/>
            </p:nvSpPr>
            <p:spPr>
              <a:xfrm>
                <a:off x="3325147" y="3918640"/>
                <a:ext cx="5940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E52F52-76C1-4973-A142-26F3AA9C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47" y="3918640"/>
                <a:ext cx="594009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E556B11-C55D-4A0F-A0E6-1822B9B5BC8F}"/>
                  </a:ext>
                </a:extLst>
              </p:cNvPr>
              <p:cNvSpPr txBox="1"/>
              <p:nvPr/>
            </p:nvSpPr>
            <p:spPr>
              <a:xfrm>
                <a:off x="3974383" y="3918640"/>
                <a:ext cx="5940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E556B11-C55D-4A0F-A0E6-1822B9B5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83" y="3918640"/>
                <a:ext cx="594009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AEB8471-74E0-44AF-9971-6E4C1BAE3979}"/>
                  </a:ext>
                </a:extLst>
              </p:cNvPr>
              <p:cNvSpPr txBox="1"/>
              <p:nvPr/>
            </p:nvSpPr>
            <p:spPr>
              <a:xfrm>
                <a:off x="6771513" y="3883860"/>
                <a:ext cx="6081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AEB8471-74E0-44AF-9971-6E4C1BAE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13" y="3883860"/>
                <a:ext cx="60811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83C2A6A-D55C-4DA1-9E56-46DFE01836E6}"/>
              </a:ext>
            </a:extLst>
          </p:cNvPr>
          <p:cNvSpPr txBox="1"/>
          <p:nvPr/>
        </p:nvSpPr>
        <p:spPr>
          <a:xfrm>
            <a:off x="5289909" y="39344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9EDB63-5470-4DEB-A8D4-855703B6DBCA}"/>
                  </a:ext>
                </a:extLst>
              </p:cNvPr>
              <p:cNvSpPr txBox="1"/>
              <p:nvPr/>
            </p:nvSpPr>
            <p:spPr>
              <a:xfrm>
                <a:off x="4028805" y="2204941"/>
                <a:ext cx="48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9EDB63-5470-4DEB-A8D4-855703B6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05" y="2204941"/>
                <a:ext cx="485164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2022-12-24T06:41:29Z</dcterms:created>
  <dcterms:modified xsi:type="dcterms:W3CDTF">2022-12-24T07:06:35Z</dcterms:modified>
</cp:coreProperties>
</file>