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3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9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5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9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4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82C8-0A2B-4F6D-BAB2-0BD63A9CEF30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AD47-E128-4925-BEC4-88F82956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873731" y="1180407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776749" y="1352203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78778" y="1161011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11782" y="1352203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2881" y="1352203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278284" y="1169323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30683" y="1321724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837710" y="15267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114802" y="1526770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344786" y="1485207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499956" y="1158241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544292" y="1515686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32960" y="1321724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81798" y="1659774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17324" y="1684713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05748" y="1662546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05256" y="1709648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765964" y="1485207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757653" y="1161011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04764" y="1676398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865716" y="1313411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4430683" y="1911927"/>
            <a:ext cx="0" cy="307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369127" y="2219498"/>
            <a:ext cx="41231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2369127" y="2219498"/>
            <a:ext cx="0" cy="39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776749" y="2219498"/>
            <a:ext cx="0" cy="39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6492240" y="2219498"/>
            <a:ext cx="0" cy="39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772816" y="2612571"/>
            <a:ext cx="1175657" cy="1688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904411" y="2610025"/>
            <a:ext cx="1175657" cy="1688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200712" y="2610026"/>
            <a:ext cx="1175657" cy="1688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872061" y="2798844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333998" y="2798844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024324" y="2792737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095885" y="2812133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317371" y="2812133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541195" y="2820786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872061" y="3051619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095885" y="3051619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17371" y="3051619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538857" y="3051619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33786" y="2798844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740727" y="2812133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925544" y="2815527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33998" y="3011639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3533786" y="3012205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736091" y="3031035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927766" y="3021028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210739" y="2787279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6404617" y="2810747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19898" y="2812133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025370" y="3038217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210739" y="3031996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404617" y="3015711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609338" y="3021028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2756476" y="2830343"/>
            <a:ext cx="133004" cy="13300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2760343" y="3059084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116553" y="2841655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113135" y="3051619"/>
            <a:ext cx="133004" cy="1330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824080" y="2820786"/>
            <a:ext cx="133004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824080" y="3027022"/>
            <a:ext cx="133004" cy="13300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563687" y="3164039"/>
            <a:ext cx="116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……..</a:t>
            </a:r>
            <a:endParaRPr lang="ko-KR" altLang="en-US" sz="3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900505" y="3810369"/>
            <a:ext cx="88441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classifier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347274" y="3810369"/>
            <a:ext cx="88441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classifier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6072669" y="3810370"/>
            <a:ext cx="88441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classifier</a:t>
            </a:r>
            <a:endParaRPr lang="ko-KR" alt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8425543" y="151568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Original data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425543" y="27976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Bootstrapping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425543" y="3618556"/>
            <a:ext cx="14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Aggregating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425543" y="510384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Bagging</a:t>
            </a:r>
            <a:endParaRPr lang="ko-KR" altLang="en-US" dirty="0"/>
          </a:p>
        </p:txBody>
      </p:sp>
      <p:cxnSp>
        <p:nvCxnSpPr>
          <p:cNvPr id="78" name="직선 화살표 연결선 77"/>
          <p:cNvCxnSpPr>
            <a:stCxn id="35" idx="2"/>
          </p:cNvCxnSpPr>
          <p:nvPr/>
        </p:nvCxnSpPr>
        <p:spPr>
          <a:xfrm>
            <a:off x="2360645" y="4301412"/>
            <a:ext cx="1508450" cy="105435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37" idx="2"/>
          </p:cNvCxnSpPr>
          <p:nvPr/>
        </p:nvCxnSpPr>
        <p:spPr>
          <a:xfrm>
            <a:off x="3788541" y="4298867"/>
            <a:ext cx="115671" cy="10848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6" idx="2"/>
          </p:cNvCxnSpPr>
          <p:nvPr/>
        </p:nvCxnSpPr>
        <p:spPr>
          <a:xfrm flipH="1">
            <a:off x="3940233" y="4298866"/>
            <a:ext cx="2552007" cy="10569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70678" y="5408191"/>
            <a:ext cx="217399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Ensemble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09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7</cp:revision>
  <dcterms:created xsi:type="dcterms:W3CDTF">2022-11-25T01:01:07Z</dcterms:created>
  <dcterms:modified xsi:type="dcterms:W3CDTF">2022-11-25T01:20:46Z</dcterms:modified>
</cp:coreProperties>
</file>