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1084-55BE-4067-8626-5D928D541D70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8102-379F-47EA-BB0B-2B299E154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24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1084-55BE-4067-8626-5D928D541D70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8102-379F-47EA-BB0B-2B299E154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2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1084-55BE-4067-8626-5D928D541D70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8102-379F-47EA-BB0B-2B299E154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88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1084-55BE-4067-8626-5D928D541D70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8102-379F-47EA-BB0B-2B299E154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4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1084-55BE-4067-8626-5D928D541D70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8102-379F-47EA-BB0B-2B299E154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30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1084-55BE-4067-8626-5D928D541D70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8102-379F-47EA-BB0B-2B299E154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98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1084-55BE-4067-8626-5D928D541D70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8102-379F-47EA-BB0B-2B299E154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38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1084-55BE-4067-8626-5D928D541D70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8102-379F-47EA-BB0B-2B299E154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69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1084-55BE-4067-8626-5D928D541D70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8102-379F-47EA-BB0B-2B299E154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39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1084-55BE-4067-8626-5D928D541D70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8102-379F-47EA-BB0B-2B299E154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95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1084-55BE-4067-8626-5D928D541D70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8102-379F-47EA-BB0B-2B299E154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18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21084-55BE-4067-8626-5D928D541D70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68102-379F-47EA-BB0B-2B299E154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14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평행 사변형 36"/>
          <p:cNvSpPr/>
          <p:nvPr/>
        </p:nvSpPr>
        <p:spPr>
          <a:xfrm>
            <a:off x="4273420" y="749593"/>
            <a:ext cx="1684401" cy="2856689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평행 사변형 30"/>
          <p:cNvSpPr/>
          <p:nvPr/>
        </p:nvSpPr>
        <p:spPr>
          <a:xfrm>
            <a:off x="2453951" y="3956180"/>
            <a:ext cx="7501812" cy="84883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813180" y="4608544"/>
            <a:ext cx="5145408" cy="168909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311040" y="1744585"/>
            <a:ext cx="4153311" cy="18807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033847" y="1148188"/>
            <a:ext cx="2565918" cy="249333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H="1" flipV="1">
            <a:off x="4962698" y="1180407"/>
            <a:ext cx="24938" cy="25104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987636" y="3690851"/>
            <a:ext cx="3690851" cy="8562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2227811" y="3690851"/>
            <a:ext cx="2759825" cy="15627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2873829" y="1810139"/>
            <a:ext cx="289249" cy="27991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036906" y="1884784"/>
            <a:ext cx="261257" cy="27058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4124131" y="4954555"/>
            <a:ext cx="298579" cy="29908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668556" y="2394857"/>
            <a:ext cx="289249" cy="27991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703263" y="1644224"/>
            <a:ext cx="289249" cy="27991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319945" y="2155371"/>
            <a:ext cx="289249" cy="27991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558638" y="2610536"/>
            <a:ext cx="289249" cy="27991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508610" y="2403171"/>
            <a:ext cx="261257" cy="27058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787256" y="3412488"/>
            <a:ext cx="261257" cy="27058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827193" y="2779264"/>
            <a:ext cx="261257" cy="27058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216804" y="2591396"/>
            <a:ext cx="261257" cy="27058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>
            <a:off x="5850294" y="5932997"/>
            <a:ext cx="298579" cy="29908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>
            <a:off x="4422710" y="5754952"/>
            <a:ext cx="298579" cy="29908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>
            <a:off x="4897341" y="5154003"/>
            <a:ext cx="298579" cy="29908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>
            <a:off x="5659242" y="5106955"/>
            <a:ext cx="298579" cy="29908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996414" y="2202025"/>
            <a:ext cx="289249" cy="27991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086176" y="1867677"/>
            <a:ext cx="261257" cy="27058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/>
          <p:cNvSpPr/>
          <p:nvPr/>
        </p:nvSpPr>
        <p:spPr>
          <a:xfrm>
            <a:off x="4962698" y="4655466"/>
            <a:ext cx="298579" cy="29908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9464351" y="3256384"/>
            <a:ext cx="668694" cy="6997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678487" y="442387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833241" y="525364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03039" y="74959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cxnSp>
        <p:nvCxnSpPr>
          <p:cNvPr id="39" name="직선 화살표 연결선 38"/>
          <p:cNvCxnSpPr/>
          <p:nvPr/>
        </p:nvCxnSpPr>
        <p:spPr>
          <a:xfrm flipH="1" flipV="1">
            <a:off x="5850294" y="1180407"/>
            <a:ext cx="4282751" cy="20759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133045" y="3127837"/>
            <a:ext cx="1939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Decision Boundary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56823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Nier</dc:creator>
  <cp:lastModifiedBy>Nier</cp:lastModifiedBy>
  <cp:revision>3</cp:revision>
  <dcterms:created xsi:type="dcterms:W3CDTF">2022-11-25T01:22:50Z</dcterms:created>
  <dcterms:modified xsi:type="dcterms:W3CDTF">2022-11-25T01:33:40Z</dcterms:modified>
</cp:coreProperties>
</file>