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8000-59E1-4487-89FC-241F5129007B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1D55-84A2-41D0-8E36-15E4B61E5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178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8000-59E1-4487-89FC-241F5129007B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1D55-84A2-41D0-8E36-15E4B61E5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328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8000-59E1-4487-89FC-241F5129007B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1D55-84A2-41D0-8E36-15E4B61E5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291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8000-59E1-4487-89FC-241F5129007B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1D55-84A2-41D0-8E36-15E4B61E5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818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8000-59E1-4487-89FC-241F5129007B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1D55-84A2-41D0-8E36-15E4B61E5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247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8000-59E1-4487-89FC-241F5129007B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1D55-84A2-41D0-8E36-15E4B61E5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729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8000-59E1-4487-89FC-241F5129007B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1D55-84A2-41D0-8E36-15E4B61E5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223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8000-59E1-4487-89FC-241F5129007B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1D55-84A2-41D0-8E36-15E4B61E5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503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8000-59E1-4487-89FC-241F5129007B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1D55-84A2-41D0-8E36-15E4B61E5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902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8000-59E1-4487-89FC-241F5129007B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1D55-84A2-41D0-8E36-15E4B61E5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378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8000-59E1-4487-89FC-241F5129007B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1D55-84A2-41D0-8E36-15E4B61E5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36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98000-59E1-4487-89FC-241F5129007B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C1D55-84A2-41D0-8E36-15E4B61E5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6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 flipV="1">
            <a:off x="2784764" y="681644"/>
            <a:ext cx="0" cy="47382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2784764" y="5419898"/>
            <a:ext cx="687462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899780" y="541989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146041" y="42920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3653215" y="3331028"/>
            <a:ext cx="102637" cy="10263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/>
          <p:cNvSpPr/>
          <p:nvPr/>
        </p:nvSpPr>
        <p:spPr>
          <a:xfrm>
            <a:off x="7287208" y="1660849"/>
            <a:ext cx="93306" cy="111967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4024604" y="3324808"/>
            <a:ext cx="102637" cy="10263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3757126" y="3990392"/>
            <a:ext cx="102637" cy="10263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4064047" y="3684036"/>
            <a:ext cx="102637" cy="10263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4397828" y="3285930"/>
            <a:ext cx="102637" cy="10263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4220546" y="3899602"/>
            <a:ext cx="102637" cy="10263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4466674" y="3621239"/>
            <a:ext cx="102637" cy="10263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4801587" y="2981130"/>
            <a:ext cx="102637" cy="10263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4933349" y="3510826"/>
            <a:ext cx="102637" cy="10263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5339231" y="3810960"/>
            <a:ext cx="102637" cy="10263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4750269" y="3902711"/>
            <a:ext cx="102637" cy="10263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4081153" y="2635897"/>
            <a:ext cx="102637" cy="10263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이등변 삼각형 24"/>
          <p:cNvSpPr/>
          <p:nvPr/>
        </p:nvSpPr>
        <p:spPr>
          <a:xfrm>
            <a:off x="6431902" y="2121159"/>
            <a:ext cx="93306" cy="111967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이등변 삼각형 25"/>
          <p:cNvSpPr/>
          <p:nvPr/>
        </p:nvSpPr>
        <p:spPr>
          <a:xfrm>
            <a:off x="6873551" y="2407297"/>
            <a:ext cx="93306" cy="111967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이등변 삼각형 26"/>
          <p:cNvSpPr/>
          <p:nvPr/>
        </p:nvSpPr>
        <p:spPr>
          <a:xfrm>
            <a:off x="6920204" y="1912776"/>
            <a:ext cx="93306" cy="111967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이등변 삼각형 27"/>
          <p:cNvSpPr/>
          <p:nvPr/>
        </p:nvSpPr>
        <p:spPr>
          <a:xfrm>
            <a:off x="7402285" y="2575248"/>
            <a:ext cx="93306" cy="111967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이등변 삼각형 28"/>
          <p:cNvSpPr/>
          <p:nvPr/>
        </p:nvSpPr>
        <p:spPr>
          <a:xfrm>
            <a:off x="7657322" y="1548882"/>
            <a:ext cx="93306" cy="111967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/>
          <p:cNvSpPr/>
          <p:nvPr/>
        </p:nvSpPr>
        <p:spPr>
          <a:xfrm>
            <a:off x="7287208" y="2130488"/>
            <a:ext cx="93306" cy="111967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이등변 삼각형 30"/>
          <p:cNvSpPr/>
          <p:nvPr/>
        </p:nvSpPr>
        <p:spPr>
          <a:xfrm>
            <a:off x="7682204" y="2018521"/>
            <a:ext cx="93306" cy="111967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/>
          <p:cNvSpPr/>
          <p:nvPr/>
        </p:nvSpPr>
        <p:spPr>
          <a:xfrm>
            <a:off x="6431902" y="1492898"/>
            <a:ext cx="93306" cy="111967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이등변 삼각형 32"/>
          <p:cNvSpPr/>
          <p:nvPr/>
        </p:nvSpPr>
        <p:spPr>
          <a:xfrm>
            <a:off x="6920204" y="1436914"/>
            <a:ext cx="93306" cy="111967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이등변 삼각형 33"/>
          <p:cNvSpPr/>
          <p:nvPr/>
        </p:nvSpPr>
        <p:spPr>
          <a:xfrm>
            <a:off x="7703975" y="2429068"/>
            <a:ext cx="93306" cy="111967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이등변 삼각형 34"/>
          <p:cNvSpPr/>
          <p:nvPr/>
        </p:nvSpPr>
        <p:spPr>
          <a:xfrm>
            <a:off x="8148734" y="2233126"/>
            <a:ext cx="93306" cy="111967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/>
          <p:cNvCxnSpPr/>
          <p:nvPr/>
        </p:nvCxnSpPr>
        <p:spPr>
          <a:xfrm>
            <a:off x="4115365" y="1220387"/>
            <a:ext cx="3541957" cy="3107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546765" y="1766596"/>
            <a:ext cx="3541957" cy="310709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4700083" y="767626"/>
            <a:ext cx="3541957" cy="310709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H="1">
            <a:off x="3546765" y="767626"/>
            <a:ext cx="1153318" cy="94920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190653" y="3950920"/>
            <a:ext cx="186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Support Vectors</a:t>
            </a:r>
            <a:endParaRPr lang="ko-KR" altLang="en-US" dirty="0"/>
          </a:p>
        </p:txBody>
      </p:sp>
      <p:cxnSp>
        <p:nvCxnSpPr>
          <p:cNvPr id="44" name="직선 화살표 연결선 43"/>
          <p:cNvCxnSpPr>
            <a:stCxn id="42" idx="1"/>
          </p:cNvCxnSpPr>
          <p:nvPr/>
        </p:nvCxnSpPr>
        <p:spPr>
          <a:xfrm flipH="1" flipV="1">
            <a:off x="7088722" y="2631231"/>
            <a:ext cx="2101931" cy="1504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42" idx="1"/>
          </p:cNvCxnSpPr>
          <p:nvPr/>
        </p:nvCxnSpPr>
        <p:spPr>
          <a:xfrm flipH="1" flipV="1">
            <a:off x="5291307" y="3668751"/>
            <a:ext cx="3899346" cy="46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354147" y="494522"/>
            <a:ext cx="2246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Positive Hyperplane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325825" y="4780241"/>
            <a:ext cx="239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Negative Hyperplane</a:t>
            </a:r>
            <a:endParaRPr lang="ko-KR" altLang="en-US" dirty="0"/>
          </a:p>
        </p:txBody>
      </p:sp>
      <p:cxnSp>
        <p:nvCxnSpPr>
          <p:cNvPr id="50" name="직선 화살표 연결선 49"/>
          <p:cNvCxnSpPr>
            <a:stCxn id="48" idx="3"/>
          </p:cNvCxnSpPr>
          <p:nvPr/>
        </p:nvCxnSpPr>
        <p:spPr>
          <a:xfrm flipV="1">
            <a:off x="5716351" y="4327480"/>
            <a:ext cx="762204" cy="637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47" idx="1"/>
          </p:cNvCxnSpPr>
          <p:nvPr/>
        </p:nvCxnSpPr>
        <p:spPr>
          <a:xfrm flipH="1">
            <a:off x="5492031" y="679188"/>
            <a:ext cx="862116" cy="757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405673" y="354563"/>
            <a:ext cx="2040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Maximum Margin</a:t>
            </a:r>
            <a:endParaRPr lang="ko-KR" altLang="en-US" dirty="0"/>
          </a:p>
        </p:txBody>
      </p:sp>
      <p:cxnSp>
        <p:nvCxnSpPr>
          <p:cNvPr id="55" name="직선 화살표 연결선 54"/>
          <p:cNvCxnSpPr>
            <a:stCxn id="53" idx="2"/>
          </p:cNvCxnSpPr>
          <p:nvPr/>
        </p:nvCxnSpPr>
        <p:spPr>
          <a:xfrm flipH="1">
            <a:off x="4323183" y="723895"/>
            <a:ext cx="102930" cy="334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71804" y="1766596"/>
            <a:ext cx="13789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Maximum</a:t>
            </a:r>
          </a:p>
          <a:p>
            <a:r>
              <a:rPr lang="en-US" altLang="ko-KR" dirty="0" smtClean="0"/>
              <a:t>Margin</a:t>
            </a:r>
          </a:p>
          <a:p>
            <a:r>
              <a:rPr lang="en-US" altLang="ko-KR" dirty="0" smtClean="0"/>
              <a:t>Hyperplane</a:t>
            </a:r>
            <a:endParaRPr lang="ko-KR" altLang="en-US" dirty="0"/>
          </a:p>
        </p:txBody>
      </p:sp>
      <p:cxnSp>
        <p:nvCxnSpPr>
          <p:cNvPr id="60" name="직선 화살표 연결선 59"/>
          <p:cNvCxnSpPr>
            <a:stCxn id="56" idx="3"/>
          </p:cNvCxnSpPr>
          <p:nvPr/>
        </p:nvCxnSpPr>
        <p:spPr>
          <a:xfrm flipV="1">
            <a:off x="2050708" y="1838131"/>
            <a:ext cx="2699561" cy="390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351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13</Words>
  <Application>Microsoft Office PowerPoint</Application>
  <PresentationFormat>와이드스크린</PresentationFormat>
  <Paragraphs>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Nier</dc:creator>
  <cp:lastModifiedBy>Nier</cp:lastModifiedBy>
  <cp:revision>3</cp:revision>
  <dcterms:created xsi:type="dcterms:W3CDTF">2022-11-25T03:57:04Z</dcterms:created>
  <dcterms:modified xsi:type="dcterms:W3CDTF">2022-11-25T04:04:46Z</dcterms:modified>
</cp:coreProperties>
</file>