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B086-D05B-4F58-96B7-458C0706111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DF0A-A2B2-4AFA-A92F-2B7FA2D79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8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B086-D05B-4F58-96B7-458C0706111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DF0A-A2B2-4AFA-A92F-2B7FA2D79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99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B086-D05B-4F58-96B7-458C0706111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DF0A-A2B2-4AFA-A92F-2B7FA2D79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B086-D05B-4F58-96B7-458C0706111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DF0A-A2B2-4AFA-A92F-2B7FA2D79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31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B086-D05B-4F58-96B7-458C0706111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DF0A-A2B2-4AFA-A92F-2B7FA2D79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2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B086-D05B-4F58-96B7-458C0706111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DF0A-A2B2-4AFA-A92F-2B7FA2D79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50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B086-D05B-4F58-96B7-458C0706111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DF0A-A2B2-4AFA-A92F-2B7FA2D79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5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B086-D05B-4F58-96B7-458C0706111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DF0A-A2B2-4AFA-A92F-2B7FA2D79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66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B086-D05B-4F58-96B7-458C0706111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DF0A-A2B2-4AFA-A92F-2B7FA2D79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65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B086-D05B-4F58-96B7-458C0706111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DF0A-A2B2-4AFA-A92F-2B7FA2D79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6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B086-D05B-4F58-96B7-458C0706111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DF0A-A2B2-4AFA-A92F-2B7FA2D79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6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7B086-D05B-4F58-96B7-458C0706111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ADF0A-A2B2-4AFA-A92F-2B7FA2D79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06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타원 38"/>
          <p:cNvSpPr/>
          <p:nvPr/>
        </p:nvSpPr>
        <p:spPr>
          <a:xfrm>
            <a:off x="9484820" y="4101654"/>
            <a:ext cx="232756" cy="2244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7741806" y="2067325"/>
            <a:ext cx="232756" cy="22444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673331" y="2585258"/>
            <a:ext cx="4081549" cy="2019993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554480" y="2801389"/>
            <a:ext cx="232756" cy="22444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186247" y="2776451"/>
            <a:ext cx="232756" cy="22444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807229" y="3410989"/>
            <a:ext cx="232756" cy="22444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870363" y="4172989"/>
            <a:ext cx="232756" cy="2244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221972" y="3715789"/>
            <a:ext cx="232756" cy="22444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154680" y="2873433"/>
            <a:ext cx="232756" cy="22444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186247" y="3424843"/>
            <a:ext cx="232756" cy="2244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536767" y="3635433"/>
            <a:ext cx="232756" cy="2244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988426" y="3725487"/>
            <a:ext cx="232756" cy="2244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574473" y="4168833"/>
            <a:ext cx="232756" cy="2244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947651" y="3175462"/>
            <a:ext cx="3117459" cy="1305098"/>
          </a:xfrm>
          <a:custGeom>
            <a:avLst/>
            <a:gdLst>
              <a:gd name="connsiteX0" fmla="*/ 0 w 3117459"/>
              <a:gd name="connsiteY0" fmla="*/ 831273 h 1305098"/>
              <a:gd name="connsiteX1" fmla="*/ 16625 w 3117459"/>
              <a:gd name="connsiteY1" fmla="*/ 872836 h 1305098"/>
              <a:gd name="connsiteX2" fmla="*/ 33251 w 3117459"/>
              <a:gd name="connsiteY2" fmla="*/ 889462 h 1305098"/>
              <a:gd name="connsiteX3" fmla="*/ 41564 w 3117459"/>
              <a:gd name="connsiteY3" fmla="*/ 922713 h 1305098"/>
              <a:gd name="connsiteX4" fmla="*/ 58189 w 3117459"/>
              <a:gd name="connsiteY4" fmla="*/ 947651 h 1305098"/>
              <a:gd name="connsiteX5" fmla="*/ 83127 w 3117459"/>
              <a:gd name="connsiteY5" fmla="*/ 1005840 h 1305098"/>
              <a:gd name="connsiteX6" fmla="*/ 116378 w 3117459"/>
              <a:gd name="connsiteY6" fmla="*/ 1039091 h 1305098"/>
              <a:gd name="connsiteX7" fmla="*/ 166254 w 3117459"/>
              <a:gd name="connsiteY7" fmla="*/ 1105593 h 1305098"/>
              <a:gd name="connsiteX8" fmla="*/ 216131 w 3117459"/>
              <a:gd name="connsiteY8" fmla="*/ 1130531 h 1305098"/>
              <a:gd name="connsiteX9" fmla="*/ 274320 w 3117459"/>
              <a:gd name="connsiteY9" fmla="*/ 1155469 h 1305098"/>
              <a:gd name="connsiteX10" fmla="*/ 340822 w 3117459"/>
              <a:gd name="connsiteY10" fmla="*/ 1163782 h 1305098"/>
              <a:gd name="connsiteX11" fmla="*/ 590204 w 3117459"/>
              <a:gd name="connsiteY11" fmla="*/ 1172094 h 1305098"/>
              <a:gd name="connsiteX12" fmla="*/ 615142 w 3117459"/>
              <a:gd name="connsiteY12" fmla="*/ 1163782 h 1305098"/>
              <a:gd name="connsiteX13" fmla="*/ 623454 w 3117459"/>
              <a:gd name="connsiteY13" fmla="*/ 1138843 h 1305098"/>
              <a:gd name="connsiteX14" fmla="*/ 640080 w 3117459"/>
              <a:gd name="connsiteY14" fmla="*/ 1122218 h 1305098"/>
              <a:gd name="connsiteX15" fmla="*/ 656705 w 3117459"/>
              <a:gd name="connsiteY15" fmla="*/ 1064029 h 1305098"/>
              <a:gd name="connsiteX16" fmla="*/ 673331 w 3117459"/>
              <a:gd name="connsiteY16" fmla="*/ 1030778 h 1305098"/>
              <a:gd name="connsiteX17" fmla="*/ 681644 w 3117459"/>
              <a:gd name="connsiteY17" fmla="*/ 972589 h 1305098"/>
              <a:gd name="connsiteX18" fmla="*/ 698269 w 3117459"/>
              <a:gd name="connsiteY18" fmla="*/ 947651 h 1305098"/>
              <a:gd name="connsiteX19" fmla="*/ 706582 w 3117459"/>
              <a:gd name="connsiteY19" fmla="*/ 897774 h 1305098"/>
              <a:gd name="connsiteX20" fmla="*/ 723207 w 3117459"/>
              <a:gd name="connsiteY20" fmla="*/ 822960 h 1305098"/>
              <a:gd name="connsiteX21" fmla="*/ 731520 w 3117459"/>
              <a:gd name="connsiteY21" fmla="*/ 798022 h 1305098"/>
              <a:gd name="connsiteX22" fmla="*/ 739833 w 3117459"/>
              <a:gd name="connsiteY22" fmla="*/ 731520 h 1305098"/>
              <a:gd name="connsiteX23" fmla="*/ 748145 w 3117459"/>
              <a:gd name="connsiteY23" fmla="*/ 706582 h 1305098"/>
              <a:gd name="connsiteX24" fmla="*/ 756458 w 3117459"/>
              <a:gd name="connsiteY24" fmla="*/ 665018 h 1305098"/>
              <a:gd name="connsiteX25" fmla="*/ 764771 w 3117459"/>
              <a:gd name="connsiteY25" fmla="*/ 631767 h 1305098"/>
              <a:gd name="connsiteX26" fmla="*/ 773084 w 3117459"/>
              <a:gd name="connsiteY26" fmla="*/ 581891 h 1305098"/>
              <a:gd name="connsiteX27" fmla="*/ 781396 w 3117459"/>
              <a:gd name="connsiteY27" fmla="*/ 556953 h 1305098"/>
              <a:gd name="connsiteX28" fmla="*/ 789709 w 3117459"/>
              <a:gd name="connsiteY28" fmla="*/ 507076 h 1305098"/>
              <a:gd name="connsiteX29" fmla="*/ 806334 w 3117459"/>
              <a:gd name="connsiteY29" fmla="*/ 473825 h 1305098"/>
              <a:gd name="connsiteX30" fmla="*/ 831273 w 3117459"/>
              <a:gd name="connsiteY30" fmla="*/ 415636 h 1305098"/>
              <a:gd name="connsiteX31" fmla="*/ 864524 w 3117459"/>
              <a:gd name="connsiteY31" fmla="*/ 340822 h 1305098"/>
              <a:gd name="connsiteX32" fmla="*/ 889462 w 3117459"/>
              <a:gd name="connsiteY32" fmla="*/ 282633 h 1305098"/>
              <a:gd name="connsiteX33" fmla="*/ 897774 w 3117459"/>
              <a:gd name="connsiteY33" fmla="*/ 257694 h 1305098"/>
              <a:gd name="connsiteX34" fmla="*/ 931025 w 3117459"/>
              <a:gd name="connsiteY34" fmla="*/ 199505 h 1305098"/>
              <a:gd name="connsiteX35" fmla="*/ 947651 w 3117459"/>
              <a:gd name="connsiteY35" fmla="*/ 182880 h 1305098"/>
              <a:gd name="connsiteX36" fmla="*/ 972589 w 3117459"/>
              <a:gd name="connsiteY36" fmla="*/ 141316 h 1305098"/>
              <a:gd name="connsiteX37" fmla="*/ 980902 w 3117459"/>
              <a:gd name="connsiteY37" fmla="*/ 116378 h 1305098"/>
              <a:gd name="connsiteX38" fmla="*/ 1047404 w 3117459"/>
              <a:gd name="connsiteY38" fmla="*/ 58189 h 1305098"/>
              <a:gd name="connsiteX39" fmla="*/ 1088967 w 3117459"/>
              <a:gd name="connsiteY39" fmla="*/ 33251 h 1305098"/>
              <a:gd name="connsiteX40" fmla="*/ 1105593 w 3117459"/>
              <a:gd name="connsiteY40" fmla="*/ 16625 h 1305098"/>
              <a:gd name="connsiteX41" fmla="*/ 1155469 w 3117459"/>
              <a:gd name="connsiteY41" fmla="*/ 8313 h 1305098"/>
              <a:gd name="connsiteX42" fmla="*/ 1197033 w 3117459"/>
              <a:gd name="connsiteY42" fmla="*/ 0 h 1305098"/>
              <a:gd name="connsiteX43" fmla="*/ 1479665 w 3117459"/>
              <a:gd name="connsiteY43" fmla="*/ 8313 h 1305098"/>
              <a:gd name="connsiteX44" fmla="*/ 1529542 w 3117459"/>
              <a:gd name="connsiteY44" fmla="*/ 33251 h 1305098"/>
              <a:gd name="connsiteX45" fmla="*/ 1579418 w 3117459"/>
              <a:gd name="connsiteY45" fmla="*/ 49876 h 1305098"/>
              <a:gd name="connsiteX46" fmla="*/ 1604356 w 3117459"/>
              <a:gd name="connsiteY46" fmla="*/ 66502 h 1305098"/>
              <a:gd name="connsiteX47" fmla="*/ 1662545 w 3117459"/>
              <a:gd name="connsiteY47" fmla="*/ 99753 h 1305098"/>
              <a:gd name="connsiteX48" fmla="*/ 1679171 w 3117459"/>
              <a:gd name="connsiteY48" fmla="*/ 116378 h 1305098"/>
              <a:gd name="connsiteX49" fmla="*/ 1729047 w 3117459"/>
              <a:gd name="connsiteY49" fmla="*/ 149629 h 1305098"/>
              <a:gd name="connsiteX50" fmla="*/ 1745673 w 3117459"/>
              <a:gd name="connsiteY50" fmla="*/ 166254 h 1305098"/>
              <a:gd name="connsiteX51" fmla="*/ 1795549 w 3117459"/>
              <a:gd name="connsiteY51" fmla="*/ 199505 h 1305098"/>
              <a:gd name="connsiteX52" fmla="*/ 1837113 w 3117459"/>
              <a:gd name="connsiteY52" fmla="*/ 224443 h 1305098"/>
              <a:gd name="connsiteX53" fmla="*/ 1878676 w 3117459"/>
              <a:gd name="connsiteY53" fmla="*/ 249382 h 1305098"/>
              <a:gd name="connsiteX54" fmla="*/ 1903614 w 3117459"/>
              <a:gd name="connsiteY54" fmla="*/ 266007 h 1305098"/>
              <a:gd name="connsiteX55" fmla="*/ 1953491 w 3117459"/>
              <a:gd name="connsiteY55" fmla="*/ 282633 h 1305098"/>
              <a:gd name="connsiteX56" fmla="*/ 2011680 w 3117459"/>
              <a:gd name="connsiteY56" fmla="*/ 299258 h 1305098"/>
              <a:gd name="connsiteX57" fmla="*/ 2103120 w 3117459"/>
              <a:gd name="connsiteY57" fmla="*/ 324196 h 1305098"/>
              <a:gd name="connsiteX58" fmla="*/ 2136371 w 3117459"/>
              <a:gd name="connsiteY58" fmla="*/ 340822 h 1305098"/>
              <a:gd name="connsiteX59" fmla="*/ 2219498 w 3117459"/>
              <a:gd name="connsiteY59" fmla="*/ 349134 h 1305098"/>
              <a:gd name="connsiteX60" fmla="*/ 2269374 w 3117459"/>
              <a:gd name="connsiteY60" fmla="*/ 357447 h 1305098"/>
              <a:gd name="connsiteX61" fmla="*/ 2294313 w 3117459"/>
              <a:gd name="connsiteY61" fmla="*/ 365760 h 1305098"/>
              <a:gd name="connsiteX62" fmla="*/ 2360814 w 3117459"/>
              <a:gd name="connsiteY62" fmla="*/ 374073 h 1305098"/>
              <a:gd name="connsiteX63" fmla="*/ 2410691 w 3117459"/>
              <a:gd name="connsiteY63" fmla="*/ 390698 h 1305098"/>
              <a:gd name="connsiteX64" fmla="*/ 2435629 w 3117459"/>
              <a:gd name="connsiteY64" fmla="*/ 399011 h 1305098"/>
              <a:gd name="connsiteX65" fmla="*/ 2485505 w 3117459"/>
              <a:gd name="connsiteY65" fmla="*/ 432262 h 1305098"/>
              <a:gd name="connsiteX66" fmla="*/ 2510444 w 3117459"/>
              <a:gd name="connsiteY66" fmla="*/ 448887 h 1305098"/>
              <a:gd name="connsiteX67" fmla="*/ 2535382 w 3117459"/>
              <a:gd name="connsiteY67" fmla="*/ 457200 h 1305098"/>
              <a:gd name="connsiteX68" fmla="*/ 2552007 w 3117459"/>
              <a:gd name="connsiteY68" fmla="*/ 482138 h 1305098"/>
              <a:gd name="connsiteX69" fmla="*/ 2576945 w 3117459"/>
              <a:gd name="connsiteY69" fmla="*/ 498763 h 1305098"/>
              <a:gd name="connsiteX70" fmla="*/ 2610196 w 3117459"/>
              <a:gd name="connsiteY70" fmla="*/ 548640 h 1305098"/>
              <a:gd name="connsiteX71" fmla="*/ 2651760 w 3117459"/>
              <a:gd name="connsiteY71" fmla="*/ 598516 h 1305098"/>
              <a:gd name="connsiteX72" fmla="*/ 2685011 w 3117459"/>
              <a:gd name="connsiteY72" fmla="*/ 631767 h 1305098"/>
              <a:gd name="connsiteX73" fmla="*/ 2718262 w 3117459"/>
              <a:gd name="connsiteY73" fmla="*/ 665018 h 1305098"/>
              <a:gd name="connsiteX74" fmla="*/ 2768138 w 3117459"/>
              <a:gd name="connsiteY74" fmla="*/ 698269 h 1305098"/>
              <a:gd name="connsiteX75" fmla="*/ 2793076 w 3117459"/>
              <a:gd name="connsiteY75" fmla="*/ 714894 h 1305098"/>
              <a:gd name="connsiteX76" fmla="*/ 2818014 w 3117459"/>
              <a:gd name="connsiteY76" fmla="*/ 723207 h 1305098"/>
              <a:gd name="connsiteX77" fmla="*/ 2859578 w 3117459"/>
              <a:gd name="connsiteY77" fmla="*/ 748145 h 1305098"/>
              <a:gd name="connsiteX78" fmla="*/ 2876204 w 3117459"/>
              <a:gd name="connsiteY78" fmla="*/ 764771 h 1305098"/>
              <a:gd name="connsiteX79" fmla="*/ 2926080 w 3117459"/>
              <a:gd name="connsiteY79" fmla="*/ 798022 h 1305098"/>
              <a:gd name="connsiteX80" fmla="*/ 2951018 w 3117459"/>
              <a:gd name="connsiteY80" fmla="*/ 814647 h 1305098"/>
              <a:gd name="connsiteX81" fmla="*/ 2975956 w 3117459"/>
              <a:gd name="connsiteY81" fmla="*/ 831273 h 1305098"/>
              <a:gd name="connsiteX82" fmla="*/ 3009207 w 3117459"/>
              <a:gd name="connsiteY82" fmla="*/ 889462 h 1305098"/>
              <a:gd name="connsiteX83" fmla="*/ 3017520 w 3117459"/>
              <a:gd name="connsiteY83" fmla="*/ 914400 h 1305098"/>
              <a:gd name="connsiteX84" fmla="*/ 3034145 w 3117459"/>
              <a:gd name="connsiteY84" fmla="*/ 939338 h 1305098"/>
              <a:gd name="connsiteX85" fmla="*/ 3050771 w 3117459"/>
              <a:gd name="connsiteY85" fmla="*/ 989214 h 1305098"/>
              <a:gd name="connsiteX86" fmla="*/ 3067396 w 3117459"/>
              <a:gd name="connsiteY86" fmla="*/ 1039091 h 1305098"/>
              <a:gd name="connsiteX87" fmla="*/ 3075709 w 3117459"/>
              <a:gd name="connsiteY87" fmla="*/ 1072342 h 1305098"/>
              <a:gd name="connsiteX88" fmla="*/ 3092334 w 3117459"/>
              <a:gd name="connsiteY88" fmla="*/ 1138843 h 1305098"/>
              <a:gd name="connsiteX89" fmla="*/ 3100647 w 3117459"/>
              <a:gd name="connsiteY89" fmla="*/ 1205345 h 1305098"/>
              <a:gd name="connsiteX90" fmla="*/ 3108960 w 3117459"/>
              <a:gd name="connsiteY90" fmla="*/ 1230283 h 1305098"/>
              <a:gd name="connsiteX91" fmla="*/ 3117273 w 3117459"/>
              <a:gd name="connsiteY91" fmla="*/ 1305098 h 130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117459" h="1305098">
                <a:moveTo>
                  <a:pt x="0" y="831273"/>
                </a:moveTo>
                <a:cubicBezTo>
                  <a:pt x="5542" y="845127"/>
                  <a:pt x="9222" y="859880"/>
                  <a:pt x="16625" y="872836"/>
                </a:cubicBezTo>
                <a:cubicBezTo>
                  <a:pt x="20514" y="879641"/>
                  <a:pt x="29746" y="882452"/>
                  <a:pt x="33251" y="889462"/>
                </a:cubicBezTo>
                <a:cubicBezTo>
                  <a:pt x="38360" y="899681"/>
                  <a:pt x="37064" y="912212"/>
                  <a:pt x="41564" y="922713"/>
                </a:cubicBezTo>
                <a:cubicBezTo>
                  <a:pt x="45499" y="931896"/>
                  <a:pt x="53721" y="938715"/>
                  <a:pt x="58189" y="947651"/>
                </a:cubicBezTo>
                <a:cubicBezTo>
                  <a:pt x="74239" y="979751"/>
                  <a:pt x="57184" y="971249"/>
                  <a:pt x="83127" y="1005840"/>
                </a:cubicBezTo>
                <a:cubicBezTo>
                  <a:pt x="92532" y="1018380"/>
                  <a:pt x="107683" y="1026049"/>
                  <a:pt x="116378" y="1039091"/>
                </a:cubicBezTo>
                <a:cubicBezTo>
                  <a:pt x="131567" y="1061875"/>
                  <a:pt x="144290" y="1088022"/>
                  <a:pt x="166254" y="1105593"/>
                </a:cubicBezTo>
                <a:cubicBezTo>
                  <a:pt x="196971" y="1130167"/>
                  <a:pt x="183042" y="1116350"/>
                  <a:pt x="216131" y="1130531"/>
                </a:cubicBezTo>
                <a:cubicBezTo>
                  <a:pt x="237245" y="1139580"/>
                  <a:pt x="251750" y="1151365"/>
                  <a:pt x="274320" y="1155469"/>
                </a:cubicBezTo>
                <a:cubicBezTo>
                  <a:pt x="296299" y="1159465"/>
                  <a:pt x="318655" y="1161011"/>
                  <a:pt x="340822" y="1163782"/>
                </a:cubicBezTo>
                <a:cubicBezTo>
                  <a:pt x="453842" y="1201455"/>
                  <a:pt x="373189" y="1181137"/>
                  <a:pt x="590204" y="1172094"/>
                </a:cubicBezTo>
                <a:cubicBezTo>
                  <a:pt x="598517" y="1169323"/>
                  <a:pt x="608946" y="1169978"/>
                  <a:pt x="615142" y="1163782"/>
                </a:cubicBezTo>
                <a:cubicBezTo>
                  <a:pt x="621338" y="1157586"/>
                  <a:pt x="618946" y="1146357"/>
                  <a:pt x="623454" y="1138843"/>
                </a:cubicBezTo>
                <a:cubicBezTo>
                  <a:pt x="627486" y="1132123"/>
                  <a:pt x="634538" y="1127760"/>
                  <a:pt x="640080" y="1122218"/>
                </a:cubicBezTo>
                <a:cubicBezTo>
                  <a:pt x="644296" y="1105353"/>
                  <a:pt x="649552" y="1080719"/>
                  <a:pt x="656705" y="1064029"/>
                </a:cubicBezTo>
                <a:cubicBezTo>
                  <a:pt x="661586" y="1052639"/>
                  <a:pt x="667789" y="1041862"/>
                  <a:pt x="673331" y="1030778"/>
                </a:cubicBezTo>
                <a:cubicBezTo>
                  <a:pt x="676102" y="1011382"/>
                  <a:pt x="676014" y="991356"/>
                  <a:pt x="681644" y="972589"/>
                </a:cubicBezTo>
                <a:cubicBezTo>
                  <a:pt x="684515" y="963020"/>
                  <a:pt x="695110" y="957129"/>
                  <a:pt x="698269" y="947651"/>
                </a:cubicBezTo>
                <a:cubicBezTo>
                  <a:pt x="703599" y="931661"/>
                  <a:pt x="703567" y="914357"/>
                  <a:pt x="706582" y="897774"/>
                </a:cubicBezTo>
                <a:cubicBezTo>
                  <a:pt x="710869" y="874196"/>
                  <a:pt x="716534" y="846315"/>
                  <a:pt x="723207" y="822960"/>
                </a:cubicBezTo>
                <a:cubicBezTo>
                  <a:pt x="725614" y="814535"/>
                  <a:pt x="728749" y="806335"/>
                  <a:pt x="731520" y="798022"/>
                </a:cubicBezTo>
                <a:cubicBezTo>
                  <a:pt x="734291" y="775855"/>
                  <a:pt x="735837" y="753500"/>
                  <a:pt x="739833" y="731520"/>
                </a:cubicBezTo>
                <a:cubicBezTo>
                  <a:pt x="741400" y="722899"/>
                  <a:pt x="746020" y="715083"/>
                  <a:pt x="748145" y="706582"/>
                </a:cubicBezTo>
                <a:cubicBezTo>
                  <a:pt x="751572" y="692875"/>
                  <a:pt x="753393" y="678811"/>
                  <a:pt x="756458" y="665018"/>
                </a:cubicBezTo>
                <a:cubicBezTo>
                  <a:pt x="758936" y="653865"/>
                  <a:pt x="762530" y="642970"/>
                  <a:pt x="764771" y="631767"/>
                </a:cubicBezTo>
                <a:cubicBezTo>
                  <a:pt x="768077" y="615240"/>
                  <a:pt x="769428" y="598344"/>
                  <a:pt x="773084" y="581891"/>
                </a:cubicBezTo>
                <a:cubicBezTo>
                  <a:pt x="774985" y="573337"/>
                  <a:pt x="779495" y="565507"/>
                  <a:pt x="781396" y="556953"/>
                </a:cubicBezTo>
                <a:cubicBezTo>
                  <a:pt x="785052" y="540499"/>
                  <a:pt x="784866" y="523220"/>
                  <a:pt x="789709" y="507076"/>
                </a:cubicBezTo>
                <a:cubicBezTo>
                  <a:pt x="793270" y="495207"/>
                  <a:pt x="801983" y="485428"/>
                  <a:pt x="806334" y="473825"/>
                </a:cubicBezTo>
                <a:cubicBezTo>
                  <a:pt x="829338" y="412481"/>
                  <a:pt x="797582" y="466171"/>
                  <a:pt x="831273" y="415636"/>
                </a:cubicBezTo>
                <a:cubicBezTo>
                  <a:pt x="851057" y="356282"/>
                  <a:pt x="838177" y="380341"/>
                  <a:pt x="864524" y="340822"/>
                </a:cubicBezTo>
                <a:cubicBezTo>
                  <a:pt x="881824" y="271616"/>
                  <a:pt x="860757" y="340043"/>
                  <a:pt x="889462" y="282633"/>
                </a:cubicBezTo>
                <a:cubicBezTo>
                  <a:pt x="893381" y="274795"/>
                  <a:pt x="894322" y="265748"/>
                  <a:pt x="897774" y="257694"/>
                </a:cubicBezTo>
                <a:cubicBezTo>
                  <a:pt x="905649" y="239320"/>
                  <a:pt x="918184" y="215556"/>
                  <a:pt x="931025" y="199505"/>
                </a:cubicBezTo>
                <a:cubicBezTo>
                  <a:pt x="935921" y="193385"/>
                  <a:pt x="942109" y="188422"/>
                  <a:pt x="947651" y="182880"/>
                </a:cubicBezTo>
                <a:cubicBezTo>
                  <a:pt x="971200" y="112235"/>
                  <a:pt x="938357" y="198370"/>
                  <a:pt x="972589" y="141316"/>
                </a:cubicBezTo>
                <a:cubicBezTo>
                  <a:pt x="977097" y="133802"/>
                  <a:pt x="975645" y="123388"/>
                  <a:pt x="980902" y="116378"/>
                </a:cubicBezTo>
                <a:cubicBezTo>
                  <a:pt x="1019364" y="65095"/>
                  <a:pt x="1011346" y="87036"/>
                  <a:pt x="1047404" y="58189"/>
                </a:cubicBezTo>
                <a:cubicBezTo>
                  <a:pt x="1080008" y="32106"/>
                  <a:pt x="1045656" y="47687"/>
                  <a:pt x="1088967" y="33251"/>
                </a:cubicBezTo>
                <a:cubicBezTo>
                  <a:pt x="1094509" y="27709"/>
                  <a:pt x="1098254" y="19377"/>
                  <a:pt x="1105593" y="16625"/>
                </a:cubicBezTo>
                <a:cubicBezTo>
                  <a:pt x="1121374" y="10707"/>
                  <a:pt x="1138886" y="11328"/>
                  <a:pt x="1155469" y="8313"/>
                </a:cubicBezTo>
                <a:cubicBezTo>
                  <a:pt x="1169370" y="5786"/>
                  <a:pt x="1183178" y="2771"/>
                  <a:pt x="1197033" y="0"/>
                </a:cubicBezTo>
                <a:cubicBezTo>
                  <a:pt x="1291244" y="2771"/>
                  <a:pt x="1385551" y="3226"/>
                  <a:pt x="1479665" y="8313"/>
                </a:cubicBezTo>
                <a:cubicBezTo>
                  <a:pt x="1505556" y="9712"/>
                  <a:pt x="1507034" y="23247"/>
                  <a:pt x="1529542" y="33251"/>
                </a:cubicBezTo>
                <a:cubicBezTo>
                  <a:pt x="1545556" y="40368"/>
                  <a:pt x="1564837" y="40155"/>
                  <a:pt x="1579418" y="49876"/>
                </a:cubicBezTo>
                <a:cubicBezTo>
                  <a:pt x="1587731" y="55418"/>
                  <a:pt x="1595682" y="61545"/>
                  <a:pt x="1604356" y="66502"/>
                </a:cubicBezTo>
                <a:cubicBezTo>
                  <a:pt x="1634232" y="83574"/>
                  <a:pt x="1637222" y="79495"/>
                  <a:pt x="1662545" y="99753"/>
                </a:cubicBezTo>
                <a:cubicBezTo>
                  <a:pt x="1668665" y="104649"/>
                  <a:pt x="1672901" y="111676"/>
                  <a:pt x="1679171" y="116378"/>
                </a:cubicBezTo>
                <a:cubicBezTo>
                  <a:pt x="1695156" y="128367"/>
                  <a:pt x="1714918" y="135501"/>
                  <a:pt x="1729047" y="149629"/>
                </a:cubicBezTo>
                <a:cubicBezTo>
                  <a:pt x="1734589" y="155171"/>
                  <a:pt x="1739403" y="161552"/>
                  <a:pt x="1745673" y="166254"/>
                </a:cubicBezTo>
                <a:cubicBezTo>
                  <a:pt x="1761658" y="178243"/>
                  <a:pt x="1781421" y="185376"/>
                  <a:pt x="1795549" y="199505"/>
                </a:cubicBezTo>
                <a:cubicBezTo>
                  <a:pt x="1818370" y="222327"/>
                  <a:pt x="1804739" y="213653"/>
                  <a:pt x="1837113" y="224443"/>
                </a:cubicBezTo>
                <a:cubicBezTo>
                  <a:pt x="1869584" y="256916"/>
                  <a:pt x="1835514" y="227801"/>
                  <a:pt x="1878676" y="249382"/>
                </a:cubicBezTo>
                <a:cubicBezTo>
                  <a:pt x="1887612" y="253850"/>
                  <a:pt x="1894485" y="261949"/>
                  <a:pt x="1903614" y="266007"/>
                </a:cubicBezTo>
                <a:cubicBezTo>
                  <a:pt x="1919629" y="273125"/>
                  <a:pt x="1936865" y="277091"/>
                  <a:pt x="1953491" y="282633"/>
                </a:cubicBezTo>
                <a:cubicBezTo>
                  <a:pt x="1989258" y="294555"/>
                  <a:pt x="1969941" y="288823"/>
                  <a:pt x="2011680" y="299258"/>
                </a:cubicBezTo>
                <a:cubicBezTo>
                  <a:pt x="2065459" y="335110"/>
                  <a:pt x="2003778" y="299360"/>
                  <a:pt x="2103120" y="324196"/>
                </a:cubicBezTo>
                <a:cubicBezTo>
                  <a:pt x="2115142" y="327202"/>
                  <a:pt x="2124254" y="338226"/>
                  <a:pt x="2136371" y="340822"/>
                </a:cubicBezTo>
                <a:cubicBezTo>
                  <a:pt x="2163600" y="346657"/>
                  <a:pt x="2191866" y="345680"/>
                  <a:pt x="2219498" y="349134"/>
                </a:cubicBezTo>
                <a:cubicBezTo>
                  <a:pt x="2236223" y="351225"/>
                  <a:pt x="2252921" y="353791"/>
                  <a:pt x="2269374" y="357447"/>
                </a:cubicBezTo>
                <a:cubicBezTo>
                  <a:pt x="2277928" y="359348"/>
                  <a:pt x="2285692" y="364192"/>
                  <a:pt x="2294313" y="365760"/>
                </a:cubicBezTo>
                <a:cubicBezTo>
                  <a:pt x="2316292" y="369756"/>
                  <a:pt x="2338647" y="371302"/>
                  <a:pt x="2360814" y="374073"/>
                </a:cubicBezTo>
                <a:lnTo>
                  <a:pt x="2410691" y="390698"/>
                </a:lnTo>
                <a:cubicBezTo>
                  <a:pt x="2419004" y="393469"/>
                  <a:pt x="2428338" y="394150"/>
                  <a:pt x="2435629" y="399011"/>
                </a:cubicBezTo>
                <a:lnTo>
                  <a:pt x="2485505" y="432262"/>
                </a:lnTo>
                <a:cubicBezTo>
                  <a:pt x="2493818" y="437804"/>
                  <a:pt x="2500966" y="445728"/>
                  <a:pt x="2510444" y="448887"/>
                </a:cubicBezTo>
                <a:lnTo>
                  <a:pt x="2535382" y="457200"/>
                </a:lnTo>
                <a:cubicBezTo>
                  <a:pt x="2540924" y="465513"/>
                  <a:pt x="2544943" y="475074"/>
                  <a:pt x="2552007" y="482138"/>
                </a:cubicBezTo>
                <a:cubicBezTo>
                  <a:pt x="2559071" y="489202"/>
                  <a:pt x="2570366" y="491244"/>
                  <a:pt x="2576945" y="498763"/>
                </a:cubicBezTo>
                <a:cubicBezTo>
                  <a:pt x="2590103" y="513801"/>
                  <a:pt x="2596067" y="534511"/>
                  <a:pt x="2610196" y="548640"/>
                </a:cubicBezTo>
                <a:cubicBezTo>
                  <a:pt x="2696671" y="635115"/>
                  <a:pt x="2582320" y="517504"/>
                  <a:pt x="2651760" y="598516"/>
                </a:cubicBezTo>
                <a:cubicBezTo>
                  <a:pt x="2661961" y="610417"/>
                  <a:pt x="2673927" y="620683"/>
                  <a:pt x="2685011" y="631767"/>
                </a:cubicBezTo>
                <a:lnTo>
                  <a:pt x="2718262" y="665018"/>
                </a:lnTo>
                <a:lnTo>
                  <a:pt x="2768138" y="698269"/>
                </a:lnTo>
                <a:cubicBezTo>
                  <a:pt x="2776451" y="703811"/>
                  <a:pt x="2783598" y="711735"/>
                  <a:pt x="2793076" y="714894"/>
                </a:cubicBezTo>
                <a:lnTo>
                  <a:pt x="2818014" y="723207"/>
                </a:lnTo>
                <a:cubicBezTo>
                  <a:pt x="2860141" y="765334"/>
                  <a:pt x="2805621" y="715772"/>
                  <a:pt x="2859578" y="748145"/>
                </a:cubicBezTo>
                <a:cubicBezTo>
                  <a:pt x="2866299" y="752177"/>
                  <a:pt x="2869934" y="760068"/>
                  <a:pt x="2876204" y="764771"/>
                </a:cubicBezTo>
                <a:cubicBezTo>
                  <a:pt x="2892189" y="776760"/>
                  <a:pt x="2909455" y="786938"/>
                  <a:pt x="2926080" y="798022"/>
                </a:cubicBezTo>
                <a:lnTo>
                  <a:pt x="2951018" y="814647"/>
                </a:lnTo>
                <a:lnTo>
                  <a:pt x="2975956" y="831273"/>
                </a:lnTo>
                <a:cubicBezTo>
                  <a:pt x="2995016" y="888452"/>
                  <a:pt x="2968946" y="819006"/>
                  <a:pt x="3009207" y="889462"/>
                </a:cubicBezTo>
                <a:cubicBezTo>
                  <a:pt x="3013554" y="897070"/>
                  <a:pt x="3013601" y="906563"/>
                  <a:pt x="3017520" y="914400"/>
                </a:cubicBezTo>
                <a:cubicBezTo>
                  <a:pt x="3021988" y="923336"/>
                  <a:pt x="3030087" y="930209"/>
                  <a:pt x="3034145" y="939338"/>
                </a:cubicBezTo>
                <a:cubicBezTo>
                  <a:pt x="3041263" y="955352"/>
                  <a:pt x="3045229" y="972589"/>
                  <a:pt x="3050771" y="989214"/>
                </a:cubicBezTo>
                <a:cubicBezTo>
                  <a:pt x="3050774" y="989224"/>
                  <a:pt x="3067393" y="1039080"/>
                  <a:pt x="3067396" y="1039091"/>
                </a:cubicBezTo>
                <a:cubicBezTo>
                  <a:pt x="3070167" y="1050175"/>
                  <a:pt x="3073231" y="1061189"/>
                  <a:pt x="3075709" y="1072342"/>
                </a:cubicBezTo>
                <a:cubicBezTo>
                  <a:pt x="3089085" y="1132531"/>
                  <a:pt x="3077480" y="1094278"/>
                  <a:pt x="3092334" y="1138843"/>
                </a:cubicBezTo>
                <a:cubicBezTo>
                  <a:pt x="3095105" y="1161010"/>
                  <a:pt x="3096651" y="1183366"/>
                  <a:pt x="3100647" y="1205345"/>
                </a:cubicBezTo>
                <a:cubicBezTo>
                  <a:pt x="3102215" y="1213966"/>
                  <a:pt x="3106835" y="1221782"/>
                  <a:pt x="3108960" y="1230283"/>
                </a:cubicBezTo>
                <a:cubicBezTo>
                  <a:pt x="3119447" y="1272229"/>
                  <a:pt x="3117273" y="1265944"/>
                  <a:pt x="3117273" y="1305098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구부러진 연결선 16"/>
          <p:cNvCxnSpPr/>
          <p:nvPr/>
        </p:nvCxnSpPr>
        <p:spPr>
          <a:xfrm flipV="1">
            <a:off x="4039985" y="2062065"/>
            <a:ext cx="2538097" cy="739324"/>
          </a:xfrm>
          <a:prstGeom prst="curved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895322" y="2154410"/>
            <a:ext cx="27058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895322" y="4605251"/>
            <a:ext cx="27058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657322" y="1495047"/>
            <a:ext cx="27058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657322" y="3949931"/>
            <a:ext cx="270587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95322" y="2154410"/>
            <a:ext cx="0" cy="2450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601200" y="2154410"/>
            <a:ext cx="0" cy="2450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0363200" y="1499090"/>
            <a:ext cx="0" cy="2450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657322" y="1499090"/>
            <a:ext cx="0" cy="24508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6895322" y="1495047"/>
            <a:ext cx="762000" cy="659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6895321" y="3938452"/>
            <a:ext cx="762000" cy="6593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9601199" y="3948037"/>
            <a:ext cx="762000" cy="659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9601199" y="1506525"/>
            <a:ext cx="762000" cy="659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7119851" y="2913611"/>
            <a:ext cx="232756" cy="22444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8620183" y="1827189"/>
            <a:ext cx="232756" cy="22444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9283959" y="2207283"/>
            <a:ext cx="232756" cy="22444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9856209" y="2873433"/>
            <a:ext cx="232756" cy="22444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9072288" y="3523211"/>
            <a:ext cx="232756" cy="2244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8681675" y="3475060"/>
            <a:ext cx="232756" cy="2244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8227663" y="3312621"/>
            <a:ext cx="232756" cy="2244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7858183" y="4056611"/>
            <a:ext cx="232756" cy="22444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454728" y="5169159"/>
            <a:ext cx="2119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Input Space</a:t>
            </a:r>
            <a:endParaRPr lang="ko-KR" alt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7858183" y="5066522"/>
            <a:ext cx="2470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Feature Space</a:t>
            </a:r>
            <a:endParaRPr lang="ko-KR" altLang="en-US" sz="2800" dirty="0"/>
          </a:p>
        </p:txBody>
      </p:sp>
      <p:cxnSp>
        <p:nvCxnSpPr>
          <p:cNvPr id="51" name="직선 연결선 50"/>
          <p:cNvCxnSpPr/>
          <p:nvPr/>
        </p:nvCxnSpPr>
        <p:spPr>
          <a:xfrm flipH="1">
            <a:off x="6904933" y="2985655"/>
            <a:ext cx="762000" cy="1023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H="1">
            <a:off x="9610813" y="2702342"/>
            <a:ext cx="762000" cy="1023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7647710" y="2711276"/>
            <a:ext cx="2705878" cy="283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6904933" y="3722729"/>
            <a:ext cx="2705878" cy="283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직사각형 66"/>
              <p:cNvSpPr/>
              <p:nvPr/>
            </p:nvSpPr>
            <p:spPr>
              <a:xfrm>
                <a:off x="5044351" y="1495047"/>
                <a:ext cx="6690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351" y="1495047"/>
                <a:ext cx="66909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64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Nier</dc:creator>
  <cp:lastModifiedBy>Nier</cp:lastModifiedBy>
  <cp:revision>4</cp:revision>
  <dcterms:created xsi:type="dcterms:W3CDTF">2022-11-25T02:10:12Z</dcterms:created>
  <dcterms:modified xsi:type="dcterms:W3CDTF">2022-11-25T02:29:05Z</dcterms:modified>
</cp:coreProperties>
</file>