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904C9-DFFE-2049-F2BC-4DD2A004A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C9BAD-963F-DCC4-037F-0B5896F76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FBC5C-A244-1585-7E63-D25948CE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494EC-87CA-E8E0-8824-4730CC2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83058-7E4F-2095-736F-C6E667CB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8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269AE-26EA-EFD3-3E15-B29DEA23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53FDA-0258-EA57-F39E-66C2519E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44CE1-C1DC-072C-947E-414255A1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5CF5C-4D23-C5A9-7F21-1ED6F930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DE25D-45B1-A100-30C5-EF754773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9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ECA95-ED40-ED72-2BD9-DC007AC46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D7DE2-8A84-BC97-C87E-82DFD091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745BA-B60C-0D08-1CC7-05BE86F9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3AA6B-4D06-DFE0-5E2A-427538A9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25A22-806B-2F2F-4C91-823477DC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3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D7B0F-5D08-9FBC-376E-24B4B025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6EB9A-6E2E-93E3-8F18-3DC95041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9F6CE-E90D-CE77-B5E0-4F99579B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43138-BF2A-CF77-B831-6163DEEA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6ACF-C31B-ED8F-BD43-5CD3DC6C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2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755F5-9B3A-EB3F-CF0D-98F4D1CD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B2649-9FE5-8B0D-98E1-E4904800F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21822-33BA-832C-1904-28216069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5B15-5E03-C67E-CEBF-09A1F3FE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A10EA-BDD3-4255-9839-01167B28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2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809A-7DCF-EFBF-2CD4-A045E622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B98DA-CA04-9A7D-D7E1-1FE924B0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EE302-036F-A493-8374-1E5ACDA6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0CC17-F9AB-4F3D-0C4A-D8A5E5AA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B68DD-FBFA-DF88-5D15-148C04C9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1B6A0-0767-36E8-817B-3A776664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5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45EA4-5161-84CE-720A-135CF9B3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37DC4-E5B2-E02A-E6FC-45668411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BAB434-6E72-B7BB-E519-06C310B6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BE59F8-86A6-CA74-D5E8-EC5B3EC54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F0F75F-B414-0957-338E-D218B4B4D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2890D9-739E-6B79-D629-C60B0129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604064-6C68-FFB6-C3BC-4F5E2E3D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D2F0A3-D862-FF23-6E92-8D4002EC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5F559-93D3-58B6-53EE-27B6F03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FA756-513C-9C3E-4528-420009EA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ABF03B-8A6A-4DD2-93AB-0B9644D1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7A849-BF32-A5D0-DFAD-C2452383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ED533D-57F9-B891-95D4-65E8BE60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C36FEE-C81D-DC23-043D-28495B8F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9EA00-75A7-34CA-E5B9-7031A10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9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5A9DD-A2E1-ABD4-383C-68455434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246E-B387-09E9-810C-358E17A7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5E3AB-0500-7A2A-7A21-C906D36A9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344AF-991A-8CF2-4DBF-CDF60E7D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D9E4E-4328-1DB6-1030-E66A2708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6D3419-A640-B9F5-905F-7F2004F5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6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DB124-0799-0052-077C-DF35FB28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58A2E-74AB-0E10-99F9-F3325A4E8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8B9FB-CF6D-E11A-FA28-40D9A014F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D94C4-357F-0706-29A3-EC290D9A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C5436-44D9-DBDB-33FA-6265403D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3DB66-8488-A2C6-037C-57288877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5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10B093-2B54-F767-6AD4-7CE3F35D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91A88-B954-514F-4041-6AABBC1A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E0D26-37D9-4715-A446-2DB33C8CB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B513A-C23E-491B-87B3-2BC4376A7972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B4DEC-4AFE-9785-EF5D-BB2E60976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AD1C0-0E75-3399-86BC-F35536E76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BD1E-0FE5-4C50-A1DF-680ADC94E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0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969FE7-9E9E-DC64-58AE-9A05663843BC}"/>
              </a:ext>
            </a:extLst>
          </p:cNvPr>
          <p:cNvSpPr/>
          <p:nvPr/>
        </p:nvSpPr>
        <p:spPr>
          <a:xfrm>
            <a:off x="131120" y="891309"/>
            <a:ext cx="5678552" cy="4849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1C2EB-96FF-1F7E-14B2-D5189A926FDF}"/>
              </a:ext>
            </a:extLst>
          </p:cNvPr>
          <p:cNvSpPr txBox="1"/>
          <p:nvPr/>
        </p:nvSpPr>
        <p:spPr>
          <a:xfrm>
            <a:off x="2611822" y="4248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RNN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5450E-0C46-4FF0-C2E7-DDCB35A03DE5}"/>
              </a:ext>
            </a:extLst>
          </p:cNvPr>
          <p:cNvSpPr txBox="1"/>
          <p:nvPr/>
        </p:nvSpPr>
        <p:spPr>
          <a:xfrm>
            <a:off x="8857169" y="42487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7FF0B4-AB4D-80B5-9258-3F0095E9951B}"/>
              </a:ext>
            </a:extLst>
          </p:cNvPr>
          <p:cNvSpPr/>
          <p:nvPr/>
        </p:nvSpPr>
        <p:spPr>
          <a:xfrm>
            <a:off x="1091700" y="2128982"/>
            <a:ext cx="3713019" cy="204123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BF622-C8AE-E759-6032-75BF383D41E5}"/>
              </a:ext>
            </a:extLst>
          </p:cNvPr>
          <p:cNvSpPr/>
          <p:nvPr/>
        </p:nvSpPr>
        <p:spPr>
          <a:xfrm>
            <a:off x="2650576" y="3061855"/>
            <a:ext cx="704039" cy="2493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tanh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844BFE99-3E76-6E3F-23AD-760571171D61}"/>
              </a:ext>
            </a:extLst>
          </p:cNvPr>
          <p:cNvCxnSpPr/>
          <p:nvPr/>
        </p:nvCxnSpPr>
        <p:spPr>
          <a:xfrm rot="5400000" flipH="1" flipV="1">
            <a:off x="1608937" y="3394364"/>
            <a:ext cx="1394690" cy="1228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4C40BBA1-B2DB-7351-3900-B384551DEC4F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3940602" y="1782103"/>
            <a:ext cx="341746" cy="22177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27B3CB3-5243-1C61-5B81-DDC8C72D29E5}"/>
              </a:ext>
            </a:extLst>
          </p:cNvPr>
          <p:cNvCxnSpPr/>
          <p:nvPr/>
        </p:nvCxnSpPr>
        <p:spPr>
          <a:xfrm rot="5400000" flipH="1" flipV="1">
            <a:off x="3460827" y="1930400"/>
            <a:ext cx="1348510" cy="3971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6278A39-5E51-F50D-F64F-4D74423F3367}"/>
              </a:ext>
            </a:extLst>
          </p:cNvPr>
          <p:cNvSpPr/>
          <p:nvPr/>
        </p:nvSpPr>
        <p:spPr>
          <a:xfrm>
            <a:off x="4001155" y="1057564"/>
            <a:ext cx="665018" cy="3971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h</a:t>
            </a:r>
            <a:r>
              <a:rPr lang="en-US" altLang="ko-KR" sz="1600" dirty="0" err="1">
                <a:solidFill>
                  <a:schemeClr val="tx1"/>
                </a:solidFill>
              </a:rPr>
              <a:t>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466DBD-FFB0-3DDD-8903-40FC965D3280}"/>
              </a:ext>
            </a:extLst>
          </p:cNvPr>
          <p:cNvSpPr/>
          <p:nvPr/>
        </p:nvSpPr>
        <p:spPr>
          <a:xfrm>
            <a:off x="1161674" y="4705927"/>
            <a:ext cx="949940" cy="3325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r>
              <a:rPr lang="en-US" altLang="ko-KR" sz="1400" dirty="0" err="1">
                <a:solidFill>
                  <a:schemeClr val="tx1"/>
                </a:solidFill>
              </a:rPr>
              <a:t>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852DA5-BE88-336E-B46C-E019DFFDCEF2}"/>
              </a:ext>
            </a:extLst>
          </p:cNvPr>
          <p:cNvSpPr/>
          <p:nvPr/>
        </p:nvSpPr>
        <p:spPr>
          <a:xfrm>
            <a:off x="2742933" y="4761345"/>
            <a:ext cx="704039" cy="2493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273E8-2802-C8DC-8126-53EC7B5C9E4B}"/>
              </a:ext>
            </a:extLst>
          </p:cNvPr>
          <p:cNvSpPr txBox="1"/>
          <p:nvPr/>
        </p:nvSpPr>
        <p:spPr>
          <a:xfrm>
            <a:off x="3461530" y="4732147"/>
            <a:ext cx="949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NN Layer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C898FDB-0852-CA45-D2F3-1E19B725777C}"/>
              </a:ext>
            </a:extLst>
          </p:cNvPr>
          <p:cNvSpPr/>
          <p:nvPr/>
        </p:nvSpPr>
        <p:spPr>
          <a:xfrm>
            <a:off x="5208804" y="2128981"/>
            <a:ext cx="794327" cy="204123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663CD2-B2C8-8040-3696-2571531B45F5}"/>
              </a:ext>
            </a:extLst>
          </p:cNvPr>
          <p:cNvSpPr/>
          <p:nvPr/>
        </p:nvSpPr>
        <p:spPr>
          <a:xfrm>
            <a:off x="5809672" y="2128980"/>
            <a:ext cx="286327" cy="204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47690D-7804-00F8-3513-DF373DC42742}"/>
              </a:ext>
            </a:extLst>
          </p:cNvPr>
          <p:cNvCxnSpPr/>
          <p:nvPr/>
        </p:nvCxnSpPr>
        <p:spPr>
          <a:xfrm flipV="1">
            <a:off x="5811481" y="2128981"/>
            <a:ext cx="0" cy="204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85F37D2-0E8E-4404-985D-29B7BD5BEB6D}"/>
              </a:ext>
            </a:extLst>
          </p:cNvPr>
          <p:cNvSpPr/>
          <p:nvPr/>
        </p:nvSpPr>
        <p:spPr>
          <a:xfrm>
            <a:off x="38755" y="2128981"/>
            <a:ext cx="637309" cy="204123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769F-4BC7-B0D6-0322-BF71C3CBB981}"/>
              </a:ext>
            </a:extLst>
          </p:cNvPr>
          <p:cNvSpPr/>
          <p:nvPr/>
        </p:nvSpPr>
        <p:spPr>
          <a:xfrm>
            <a:off x="38755" y="2128981"/>
            <a:ext cx="92364" cy="2041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1569F8B-AA31-6395-357B-FC7B6B9E2B95}"/>
              </a:ext>
            </a:extLst>
          </p:cNvPr>
          <p:cNvCxnSpPr/>
          <p:nvPr/>
        </p:nvCxnSpPr>
        <p:spPr>
          <a:xfrm flipV="1">
            <a:off x="135736" y="2128981"/>
            <a:ext cx="0" cy="204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EEE1F9-D517-5C95-E432-3F85922451E4}"/>
              </a:ext>
            </a:extLst>
          </p:cNvPr>
          <p:cNvSpPr/>
          <p:nvPr/>
        </p:nvSpPr>
        <p:spPr>
          <a:xfrm>
            <a:off x="6326405" y="895927"/>
            <a:ext cx="5717309" cy="4849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03562D7-07AD-8B77-853E-20D882B4E036}"/>
              </a:ext>
            </a:extLst>
          </p:cNvPr>
          <p:cNvSpPr/>
          <p:nvPr/>
        </p:nvSpPr>
        <p:spPr>
          <a:xfrm>
            <a:off x="7286986" y="2133600"/>
            <a:ext cx="3713019" cy="204123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473639-8E2A-4E7B-79F4-7FF4B5AFA0BE}"/>
              </a:ext>
            </a:extLst>
          </p:cNvPr>
          <p:cNvSpPr/>
          <p:nvPr/>
        </p:nvSpPr>
        <p:spPr>
          <a:xfrm>
            <a:off x="10196441" y="1062182"/>
            <a:ext cx="665018" cy="3971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h</a:t>
            </a:r>
            <a:r>
              <a:rPr lang="en-US" altLang="ko-KR" sz="1600" dirty="0" err="1">
                <a:solidFill>
                  <a:schemeClr val="tx1"/>
                </a:solidFill>
              </a:rPr>
              <a:t>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1009D64-A1EF-3C55-52C5-6AE3879E1D5B}"/>
              </a:ext>
            </a:extLst>
          </p:cNvPr>
          <p:cNvSpPr/>
          <p:nvPr/>
        </p:nvSpPr>
        <p:spPr>
          <a:xfrm>
            <a:off x="11415642" y="2133600"/>
            <a:ext cx="720436" cy="204123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2267AD1-2B0B-590D-81C7-89FAD594C1C0}"/>
              </a:ext>
            </a:extLst>
          </p:cNvPr>
          <p:cNvSpPr/>
          <p:nvPr/>
        </p:nvSpPr>
        <p:spPr>
          <a:xfrm>
            <a:off x="12043713" y="2133599"/>
            <a:ext cx="92365" cy="204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210F817-607F-85A4-A6D0-1141BF8586F8}"/>
              </a:ext>
            </a:extLst>
          </p:cNvPr>
          <p:cNvCxnSpPr/>
          <p:nvPr/>
        </p:nvCxnSpPr>
        <p:spPr>
          <a:xfrm flipV="1">
            <a:off x="12043713" y="2133599"/>
            <a:ext cx="0" cy="204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748929A-D25B-6C56-2396-10FFAA358B88}"/>
              </a:ext>
            </a:extLst>
          </p:cNvPr>
          <p:cNvSpPr/>
          <p:nvPr/>
        </p:nvSpPr>
        <p:spPr>
          <a:xfrm>
            <a:off x="6234041" y="2133599"/>
            <a:ext cx="637309" cy="204123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AED777-AA67-2A78-8106-99C84E8BF0FD}"/>
              </a:ext>
            </a:extLst>
          </p:cNvPr>
          <p:cNvSpPr/>
          <p:nvPr/>
        </p:nvSpPr>
        <p:spPr>
          <a:xfrm>
            <a:off x="6234041" y="2133599"/>
            <a:ext cx="92364" cy="2041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2DA72AF-3D60-FF27-56FB-FDD650DD69D1}"/>
              </a:ext>
            </a:extLst>
          </p:cNvPr>
          <p:cNvCxnSpPr/>
          <p:nvPr/>
        </p:nvCxnSpPr>
        <p:spPr>
          <a:xfrm flipV="1">
            <a:off x="6331022" y="2133599"/>
            <a:ext cx="0" cy="204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52688D26-B9DE-1551-12B3-82887E27F7E4}"/>
              </a:ext>
            </a:extLst>
          </p:cNvPr>
          <p:cNvCxnSpPr/>
          <p:nvPr/>
        </p:nvCxnSpPr>
        <p:spPr>
          <a:xfrm flipV="1">
            <a:off x="676064" y="2613891"/>
            <a:ext cx="415636" cy="1062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E39404B-17B1-FBE8-D1D1-B96679A5BFBA}"/>
              </a:ext>
            </a:extLst>
          </p:cNvPr>
          <p:cNvCxnSpPr/>
          <p:nvPr/>
        </p:nvCxnSpPr>
        <p:spPr>
          <a:xfrm rot="16200000" flipH="1">
            <a:off x="973420" y="2709079"/>
            <a:ext cx="1413164" cy="1185841"/>
          </a:xfrm>
          <a:prstGeom prst="curvedConnector3">
            <a:avLst>
              <a:gd name="adj1" fmla="val -9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31B75FBD-1629-0655-FB37-53A6123E8D53}"/>
              </a:ext>
            </a:extLst>
          </p:cNvPr>
          <p:cNvCxnSpPr/>
          <p:nvPr/>
        </p:nvCxnSpPr>
        <p:spPr>
          <a:xfrm rot="5400000" flipH="1" flipV="1">
            <a:off x="-143797" y="2088556"/>
            <a:ext cx="923637" cy="339470"/>
          </a:xfrm>
          <a:prstGeom prst="curvedConnector3">
            <a:avLst>
              <a:gd name="adj1" fmla="val -1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6BE9F0B5-DFB1-92CF-09DF-75D8DB673D27}"/>
              </a:ext>
            </a:extLst>
          </p:cNvPr>
          <p:cNvCxnSpPr/>
          <p:nvPr/>
        </p:nvCxnSpPr>
        <p:spPr>
          <a:xfrm>
            <a:off x="391126" y="2613891"/>
            <a:ext cx="287231" cy="1062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A9A2C25C-A881-423E-A88B-8AE85AA591B2}"/>
              </a:ext>
            </a:extLst>
          </p:cNvPr>
          <p:cNvSpPr/>
          <p:nvPr/>
        </p:nvSpPr>
        <p:spPr>
          <a:xfrm>
            <a:off x="155247" y="1390072"/>
            <a:ext cx="931833" cy="3971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h</a:t>
            </a:r>
            <a:r>
              <a:rPr lang="en-US" altLang="ko-KR" sz="1600" dirty="0">
                <a:solidFill>
                  <a:schemeClr val="tx1"/>
                </a:solidFill>
              </a:rPr>
              <a:t>t-1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3DC48E6-9B36-6C3A-C21D-F625DE7C7D0C}"/>
              </a:ext>
            </a:extLst>
          </p:cNvPr>
          <p:cNvSpPr/>
          <p:nvPr/>
        </p:nvSpPr>
        <p:spPr>
          <a:xfrm>
            <a:off x="4770283" y="4756726"/>
            <a:ext cx="949940" cy="3325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en-US" altLang="ko-KR" sz="1400" dirty="0">
                <a:solidFill>
                  <a:schemeClr val="tx1"/>
                </a:solidFill>
              </a:rPr>
              <a:t>t+1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15B1F9A6-1EB6-F2A3-2AD6-3706A05741FC}"/>
              </a:ext>
            </a:extLst>
          </p:cNvPr>
          <p:cNvCxnSpPr>
            <a:stCxn id="73" idx="0"/>
          </p:cNvCxnSpPr>
          <p:nvPr/>
        </p:nvCxnSpPr>
        <p:spPr>
          <a:xfrm rot="5400000" flipH="1" flipV="1">
            <a:off x="5010227" y="3957282"/>
            <a:ext cx="1034471" cy="564419"/>
          </a:xfrm>
          <a:prstGeom prst="curvedConnector3">
            <a:avLst>
              <a:gd name="adj1" fmla="val 991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131D6BD5-CC0A-97D2-67AC-1F1512260264}"/>
              </a:ext>
            </a:extLst>
          </p:cNvPr>
          <p:cNvCxnSpPr/>
          <p:nvPr/>
        </p:nvCxnSpPr>
        <p:spPr>
          <a:xfrm flipV="1">
            <a:off x="5220355" y="2613891"/>
            <a:ext cx="589317" cy="1062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628EC684-410C-C044-D749-7EC17D2D0FB9}"/>
              </a:ext>
            </a:extLst>
          </p:cNvPr>
          <p:cNvSpPr/>
          <p:nvPr/>
        </p:nvSpPr>
        <p:spPr>
          <a:xfrm>
            <a:off x="6405433" y="1256145"/>
            <a:ext cx="931833" cy="3971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h</a:t>
            </a:r>
            <a:r>
              <a:rPr lang="en-US" altLang="ko-KR" sz="1600" dirty="0">
                <a:solidFill>
                  <a:schemeClr val="tx1"/>
                </a:solidFill>
              </a:rPr>
              <a:t>t-1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BE6AA4E9-E6DA-AE25-148C-DC520385DC92}"/>
              </a:ext>
            </a:extLst>
          </p:cNvPr>
          <p:cNvCxnSpPr>
            <a:endCxn id="79" idx="4"/>
          </p:cNvCxnSpPr>
          <p:nvPr/>
        </p:nvCxnSpPr>
        <p:spPr>
          <a:xfrm rot="5400000" flipH="1" flipV="1">
            <a:off x="5979135" y="1998768"/>
            <a:ext cx="1237674" cy="546755"/>
          </a:xfrm>
          <a:prstGeom prst="curvedConnector3">
            <a:avLst>
              <a:gd name="adj1" fmla="val -7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6FAB3BBD-DE98-0F7A-2B3A-8B38DBC7DBA4}"/>
              </a:ext>
            </a:extLst>
          </p:cNvPr>
          <p:cNvCxnSpPr/>
          <p:nvPr/>
        </p:nvCxnSpPr>
        <p:spPr>
          <a:xfrm>
            <a:off x="6600281" y="2890980"/>
            <a:ext cx="2779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B43CF5FD-6FE9-04BE-50F6-AB13026422DA}"/>
              </a:ext>
            </a:extLst>
          </p:cNvPr>
          <p:cNvCxnSpPr/>
          <p:nvPr/>
        </p:nvCxnSpPr>
        <p:spPr>
          <a:xfrm flipV="1">
            <a:off x="6878271" y="2803237"/>
            <a:ext cx="408715" cy="100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D1E0BAF7-F824-4ECD-A568-DCFCAEB5159D}"/>
              </a:ext>
            </a:extLst>
          </p:cNvPr>
          <p:cNvCxnSpPr/>
          <p:nvPr/>
        </p:nvCxnSpPr>
        <p:spPr>
          <a:xfrm>
            <a:off x="6324594" y="3722256"/>
            <a:ext cx="54675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62679D5C-9837-47C6-3FE2-72CD1C16B46E}"/>
              </a:ext>
            </a:extLst>
          </p:cNvPr>
          <p:cNvCxnSpPr/>
          <p:nvPr/>
        </p:nvCxnSpPr>
        <p:spPr>
          <a:xfrm rot="5400000" flipH="1" flipV="1">
            <a:off x="6162870" y="3293505"/>
            <a:ext cx="824926" cy="4527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E11CD02B-96B9-51A1-1640-FC5C8FFB1262}"/>
              </a:ext>
            </a:extLst>
          </p:cNvPr>
          <p:cNvCxnSpPr/>
          <p:nvPr/>
        </p:nvCxnSpPr>
        <p:spPr>
          <a:xfrm flipV="1">
            <a:off x="7280065" y="2720109"/>
            <a:ext cx="3719940" cy="831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9D521498-AE94-087A-EA9A-2BE90C113481}"/>
              </a:ext>
            </a:extLst>
          </p:cNvPr>
          <p:cNvCxnSpPr/>
          <p:nvPr/>
        </p:nvCxnSpPr>
        <p:spPr>
          <a:xfrm>
            <a:off x="6871349" y="3728606"/>
            <a:ext cx="41563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DBFEA8B3-6BFA-3F57-3CB6-02D6DA38B93D}"/>
              </a:ext>
            </a:extLst>
          </p:cNvPr>
          <p:cNvCxnSpPr/>
          <p:nvPr/>
        </p:nvCxnSpPr>
        <p:spPr>
          <a:xfrm flipV="1">
            <a:off x="7280065" y="3149598"/>
            <a:ext cx="2565899" cy="591708"/>
          </a:xfrm>
          <a:prstGeom prst="curvedConnector3">
            <a:avLst>
              <a:gd name="adj1" fmla="val 939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2EF78718-4467-8570-C159-50123E8D18C9}"/>
              </a:ext>
            </a:extLst>
          </p:cNvPr>
          <p:cNvCxnSpPr/>
          <p:nvPr/>
        </p:nvCxnSpPr>
        <p:spPr>
          <a:xfrm rot="5400000" flipH="1" flipV="1">
            <a:off x="7249680" y="3265922"/>
            <a:ext cx="92536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B4A7B2FA-5B36-B81B-1703-4D6A4BA2C910}"/>
              </a:ext>
            </a:extLst>
          </p:cNvPr>
          <p:cNvCxnSpPr/>
          <p:nvPr/>
        </p:nvCxnSpPr>
        <p:spPr>
          <a:xfrm rot="5400000" flipH="1" flipV="1">
            <a:off x="8566727" y="3163456"/>
            <a:ext cx="886691" cy="831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2C78007D-0F3D-45A3-FC91-F7A7350CC958}"/>
              </a:ext>
            </a:extLst>
          </p:cNvPr>
          <p:cNvCxnSpPr>
            <a:cxnSpLocks/>
          </p:cNvCxnSpPr>
          <p:nvPr/>
        </p:nvCxnSpPr>
        <p:spPr>
          <a:xfrm flipV="1">
            <a:off x="8266545" y="3110921"/>
            <a:ext cx="740468" cy="611335"/>
          </a:xfrm>
          <a:prstGeom prst="curvedConnector3">
            <a:avLst>
              <a:gd name="adj1" fmla="val 26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614AB64B-E74E-7B95-F4E4-004A84C85661}"/>
              </a:ext>
            </a:extLst>
          </p:cNvPr>
          <p:cNvCxnSpPr/>
          <p:nvPr/>
        </p:nvCxnSpPr>
        <p:spPr>
          <a:xfrm>
            <a:off x="9845964" y="2740310"/>
            <a:ext cx="1154041" cy="889581"/>
          </a:xfrm>
          <a:prstGeom prst="curvedConnector3">
            <a:avLst>
              <a:gd name="adj1" fmla="val 27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B50008CB-51B0-6D4F-4334-8DDEF523D646}"/>
              </a:ext>
            </a:extLst>
          </p:cNvPr>
          <p:cNvCxnSpPr>
            <a:endCxn id="52" idx="4"/>
          </p:cNvCxnSpPr>
          <p:nvPr/>
        </p:nvCxnSpPr>
        <p:spPr>
          <a:xfrm rot="5400000" flipH="1" flipV="1">
            <a:off x="9423455" y="2458876"/>
            <a:ext cx="2105025" cy="1059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35B3C78E-5314-BBBC-CECF-462E962454CC}"/>
              </a:ext>
            </a:extLst>
          </p:cNvPr>
          <p:cNvCxnSpPr/>
          <p:nvPr/>
        </p:nvCxnSpPr>
        <p:spPr>
          <a:xfrm>
            <a:off x="11000005" y="2697018"/>
            <a:ext cx="41563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F1DDBE01-E8CB-DBBB-BAE2-78B4CC929ADC}"/>
              </a:ext>
            </a:extLst>
          </p:cNvPr>
          <p:cNvCxnSpPr/>
          <p:nvPr/>
        </p:nvCxnSpPr>
        <p:spPr>
          <a:xfrm>
            <a:off x="11006926" y="3629891"/>
            <a:ext cx="408715" cy="18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4E6DBA6-13FF-21B3-0AAA-8A11990135B9}"/>
              </a:ext>
            </a:extLst>
          </p:cNvPr>
          <p:cNvCxnSpPr/>
          <p:nvPr/>
        </p:nvCxnSpPr>
        <p:spPr>
          <a:xfrm>
            <a:off x="11415641" y="2703368"/>
            <a:ext cx="62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19E8ABB5-564A-E6C9-D428-D469961E4136}"/>
              </a:ext>
            </a:extLst>
          </p:cNvPr>
          <p:cNvCxnSpPr/>
          <p:nvPr/>
        </p:nvCxnSpPr>
        <p:spPr>
          <a:xfrm flipV="1">
            <a:off x="11415641" y="3639128"/>
            <a:ext cx="628072" cy="92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902D64E-7C19-23C4-8CC0-5328973E56E4}"/>
              </a:ext>
            </a:extLst>
          </p:cNvPr>
          <p:cNvSpPr/>
          <p:nvPr/>
        </p:nvSpPr>
        <p:spPr>
          <a:xfrm>
            <a:off x="8609545" y="3278912"/>
            <a:ext cx="704039" cy="2493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tanh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0FD22DEE-335A-6C4A-C57D-19AAB46D73E4}"/>
                  </a:ext>
                </a:extLst>
              </p:cNvPr>
              <p:cNvSpPr/>
              <p:nvPr/>
            </p:nvSpPr>
            <p:spPr>
              <a:xfrm>
                <a:off x="8032524" y="3311237"/>
                <a:ext cx="480519" cy="249382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0FD22DEE-335A-6C4A-C57D-19AAB46D7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4" y="3311237"/>
                <a:ext cx="480519" cy="249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AB730A5-A7E1-16A5-1714-6C5C72DEABC3}"/>
                  </a:ext>
                </a:extLst>
              </p:cNvPr>
              <p:cNvSpPr/>
              <p:nvPr/>
            </p:nvSpPr>
            <p:spPr>
              <a:xfrm>
                <a:off x="7472217" y="3329711"/>
                <a:ext cx="480519" cy="249382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AB730A5-A7E1-16A5-1714-6C5C72DE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17" y="3329711"/>
                <a:ext cx="480519" cy="249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FF0562D-9195-8761-24DC-A1C320B178F6}"/>
                  </a:ext>
                </a:extLst>
              </p:cNvPr>
              <p:cNvSpPr/>
              <p:nvPr/>
            </p:nvSpPr>
            <p:spPr>
              <a:xfrm>
                <a:off x="9407023" y="3327692"/>
                <a:ext cx="480519" cy="249382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FF0562D-9195-8761-24DC-A1C320B17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23" y="3327692"/>
                <a:ext cx="480519" cy="249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타원 130">
            <a:extLst>
              <a:ext uri="{FF2B5EF4-FFF2-40B4-BE49-F238E27FC236}">
                <a16:creationId xmlns:a16="http://schemas.microsoft.com/office/drawing/2014/main" id="{275F8C6C-0F4F-910A-1DDC-763C6D3BC2DF}"/>
              </a:ext>
            </a:extLst>
          </p:cNvPr>
          <p:cNvSpPr/>
          <p:nvPr/>
        </p:nvSpPr>
        <p:spPr>
          <a:xfrm>
            <a:off x="7184485" y="4761344"/>
            <a:ext cx="949940" cy="3325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r>
              <a:rPr lang="en-US" altLang="ko-KR" sz="1400" dirty="0" err="1">
                <a:solidFill>
                  <a:schemeClr val="tx1"/>
                </a:solidFill>
              </a:rPr>
              <a:t>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7919312-6E31-5214-15D0-504F9589EC83}"/>
              </a:ext>
            </a:extLst>
          </p:cNvPr>
          <p:cNvSpPr/>
          <p:nvPr/>
        </p:nvSpPr>
        <p:spPr>
          <a:xfrm>
            <a:off x="11030326" y="4724397"/>
            <a:ext cx="949940" cy="3325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en-US" altLang="ko-KR" sz="1400" dirty="0">
                <a:solidFill>
                  <a:schemeClr val="tx1"/>
                </a:solidFill>
              </a:rPr>
              <a:t>t+1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1647B2DE-D6BE-F723-6434-6BEDCCD4F2F0}"/>
              </a:ext>
            </a:extLst>
          </p:cNvPr>
          <p:cNvCxnSpPr>
            <a:stCxn id="131" idx="0"/>
          </p:cNvCxnSpPr>
          <p:nvPr/>
        </p:nvCxnSpPr>
        <p:spPr>
          <a:xfrm rot="16200000" flipV="1">
            <a:off x="7092263" y="4194152"/>
            <a:ext cx="1020038" cy="114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1BC870D4-510D-4047-63AB-A4DBDCA12FA5}"/>
              </a:ext>
            </a:extLst>
          </p:cNvPr>
          <p:cNvSpPr/>
          <p:nvPr/>
        </p:nvSpPr>
        <p:spPr>
          <a:xfrm>
            <a:off x="7602282" y="2595417"/>
            <a:ext cx="225031" cy="2078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714C658-9077-32DE-3961-14E5464BD835}"/>
              </a:ext>
            </a:extLst>
          </p:cNvPr>
          <p:cNvSpPr/>
          <p:nvPr/>
        </p:nvSpPr>
        <p:spPr>
          <a:xfrm>
            <a:off x="8945671" y="2563090"/>
            <a:ext cx="225031" cy="2078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3BF5E6B-3801-8CB6-E8E9-E14698C712FF}"/>
              </a:ext>
            </a:extLst>
          </p:cNvPr>
          <p:cNvSpPr/>
          <p:nvPr/>
        </p:nvSpPr>
        <p:spPr>
          <a:xfrm>
            <a:off x="9013934" y="3036747"/>
            <a:ext cx="225031" cy="2078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EB7F3AB-EBEE-741C-53D6-1A481959DF74}"/>
              </a:ext>
            </a:extLst>
          </p:cNvPr>
          <p:cNvSpPr/>
          <p:nvPr/>
        </p:nvSpPr>
        <p:spPr>
          <a:xfrm>
            <a:off x="9828609" y="3045688"/>
            <a:ext cx="225031" cy="2078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65FDF35-B279-0B5D-053B-C1499B82AD91}"/>
              </a:ext>
            </a:extLst>
          </p:cNvPr>
          <p:cNvSpPr/>
          <p:nvPr/>
        </p:nvSpPr>
        <p:spPr>
          <a:xfrm>
            <a:off x="9423646" y="2781443"/>
            <a:ext cx="822305" cy="2078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tanh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DD9263A-2A43-53A6-4DE5-FF76E0FE383B}"/>
              </a:ext>
            </a:extLst>
          </p:cNvPr>
          <p:cNvSpPr/>
          <p:nvPr/>
        </p:nvSpPr>
        <p:spPr>
          <a:xfrm>
            <a:off x="8734148" y="4705927"/>
            <a:ext cx="356946" cy="31865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BF57B5-4AAD-1828-7341-C75ED77AE7AF}"/>
              </a:ext>
            </a:extLst>
          </p:cNvPr>
          <p:cNvSpPr txBox="1"/>
          <p:nvPr/>
        </p:nvSpPr>
        <p:spPr>
          <a:xfrm>
            <a:off x="9091348" y="4604326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Pointwise</a:t>
            </a:r>
          </a:p>
          <a:p>
            <a:r>
              <a:rPr lang="en-US" altLang="ko-KR" sz="1600" dirty="0"/>
              <a:t>Operation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406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6</cp:revision>
  <dcterms:created xsi:type="dcterms:W3CDTF">2024-10-20T11:31:07Z</dcterms:created>
  <dcterms:modified xsi:type="dcterms:W3CDTF">2024-10-20T11:51:23Z</dcterms:modified>
</cp:coreProperties>
</file>