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3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2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1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1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0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5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0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5CC6E-CF0A-493A-B553-11B0A096D59B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7972-ED0B-4DC9-98A3-C5AEA14C9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6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kkim@jbnu.ac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383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군집분석방법 예시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Fall, 2020</a:t>
            </a:r>
          </a:p>
          <a:p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H.P. : 010-8622-1637</a:t>
            </a:r>
          </a:p>
          <a:p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E-mail: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  <a:hlinkClick r:id="rId2"/>
              </a:rPr>
              <a:t>dkkim@jbnu.ac.kr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Lecturer: D. K. Kim</a:t>
            </a:r>
            <a:endParaRPr lang="ko-KR" altLang="en-US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군집분석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예시 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계층적 군집방법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(1)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최단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연결법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여섯 개의 개체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(1,2,3,4,5,6) 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(3,6), (2,5), 4, 1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 형성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(2,3)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사이의 점의 거리가 각각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1,4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점보다                                                                 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까우므로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세 번째 군집은</a:t>
            </a: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(2,3,5,6)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으로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묶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음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군집형성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세 번째 군집과 점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1,4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거리를 측정하여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가까운 쪽으로 묶음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5" y="3006360"/>
            <a:ext cx="4761179" cy="198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8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군집분석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예시 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계층적 군집방법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(2)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최장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연결법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여섯 개의 개체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(1,2,3,4,5,6) 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(3,6), (2,5), 4, 1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 형성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6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관점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:(6,4)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사이 거리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(6,5)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(6,1)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리를 구하면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(6,5)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거리가 가장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멀음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따라서 군집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은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(3,6,4)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임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1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관점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가장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먼거리는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(1,4).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따라서 군집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는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         (1,2,5)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임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3" y="3259224"/>
            <a:ext cx="4916959" cy="214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0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군집분석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예시 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계층적 군집방법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(3)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평균 </a:t>
            </a:r>
            <a:r>
              <a:rPr lang="ko-KR" altLang="en-US" sz="1800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연결법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en-US" altLang="ko-KR" sz="1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여섯 개의 개체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(1,2,3,4,5,6) 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초기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(3,6), (2,5), 4, 1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 형성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 </a:t>
            </a:r>
            <a:r>
              <a:rPr lang="ko-KR" altLang="en-US" sz="18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점 </a:t>
            </a:r>
            <a:r>
              <a:rPr lang="en-US" altLang="ko-KR" sz="18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(3,6)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거리는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(3,4),(6,4)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거리의 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평균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그리고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(5,2)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거리는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(5,2),(2,4)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리 평균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그 다음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(4,1)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 중 가장 가까운 군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집으로 묶음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여기서는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번 군집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(3,6,4)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묶임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점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은 점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(3,6,4)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거리 평균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점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과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(2,5)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endParaRPr lang="en-US" altLang="ko-KR" sz="18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거리 평균해서 짧은 군집으로 묶임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여기서는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(1,3,6,4)</a:t>
            </a:r>
          </a:p>
          <a:p>
            <a:pPr marL="0" indent="0">
              <a:buNone/>
            </a:pPr>
            <a:r>
              <a:rPr lang="en-US" altLang="ko-KR" sz="1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        </a:t>
            </a:r>
            <a:r>
              <a:rPr lang="ko-KR" altLang="en-US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 묶임</a:t>
            </a:r>
            <a:r>
              <a:rPr lang="en-US" altLang="ko-KR" sz="1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83" y="3530429"/>
            <a:ext cx="3767831" cy="16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5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군집분석</a:t>
            </a:r>
            <a:r>
              <a:rPr lang="en-US" altLang="ko-KR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32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예시 </a:t>
            </a:r>
            <a:endParaRPr lang="ko-KR" altLang="en-US" sz="32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비계층적 군집방법 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endParaRPr lang="en-US" altLang="ko-KR" sz="1800" dirty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     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𝐾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−</m:t>
                    </m:r>
                  </m:oMath>
                </a14:m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Means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방법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1)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계층적 군집에서 얻은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𝐾</m:t>
                    </m:r>
                  </m:oMath>
                </a14:m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개 그룹의 중심을 선정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혹은 랜덤으로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𝐾</m:t>
                    </m:r>
                  </m:oMath>
                </a14:m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개의 중심을 선정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        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2)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중심들에 가까운 자료를 군집으로 분류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3)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이동한 </a:t>
                </a:r>
                <a:r>
                  <a:rPr lang="ko-KR" altLang="en-US" sz="1800" dirty="0" err="1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자료점들을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포함한 군집에서 다시 중심을 계산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4)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이동된 중심을 기준으로 다시 가까운 포인트를 군집으로 할당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5)  3),4)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번을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반복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,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즉 </a:t>
                </a:r>
                <a:r>
                  <a:rPr lang="ko-KR" altLang="en-US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데이터 포인트가 다른 군집으로 재할당되지 않거나 중심이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더 이상 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이동하지 </a:t>
                </a:r>
                <a:r>
                  <a:rPr lang="ko-KR" altLang="en-US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않을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때까지 반복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*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𝐾</m:t>
                    </m:r>
                  </m:oMath>
                </a14:m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값의 선정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𝐾</m:t>
                    </m:r>
                  </m:oMath>
                </a14:m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를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1-10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까지 각각 군집 내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SSE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의 합을 계산하여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SSE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의 개선이 가장 줄어드는 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지점의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굴림체" panose="020B0609000101010101" pitchFamily="49" charset="-127"/>
                      </a:rPr>
                      <m:t>𝐾</m:t>
                    </m:r>
                  </m:oMath>
                </a14:m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값을 선정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(SSE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는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각 그룹 내에서 중심과 각 </a:t>
                </a:r>
                <a:r>
                  <a:rPr lang="ko-KR" altLang="en-US" sz="1800" dirty="0" err="1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자료점들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차의 </a:t>
                </a:r>
                <a:r>
                  <a:rPr lang="ko-KR" altLang="en-US" sz="1800" dirty="0" err="1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제곱합을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endParaRPr lang="en-US" altLang="ko-KR" sz="1800" dirty="0" smtClean="0">
                  <a:latin typeface="굴림체" panose="020B0609000101010101" pitchFamily="49" charset="-127"/>
                  <a:ea typeface="굴림체" panose="020B0609000101010101" pitchFamily="49" charset="-127"/>
                </a:endParaRPr>
              </a:p>
              <a:p>
                <a:pPr marL="0" indent="0">
                  <a:buNone/>
                </a:pPr>
                <a:r>
                  <a:rPr lang="en-US" altLang="ko-KR" sz="1800" dirty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             </a:t>
                </a:r>
                <a:r>
                  <a:rPr lang="ko-KR" altLang="en-US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의미</a:t>
                </a:r>
                <a:r>
                  <a:rPr lang="en-US" altLang="ko-KR" sz="1800" dirty="0" smtClean="0">
                    <a:latin typeface="굴림체" panose="020B0609000101010101" pitchFamily="49" charset="-127"/>
                    <a:ea typeface="굴림체" panose="020B0609000101010101" pitchFamily="49" charset="-127"/>
                  </a:rPr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8" t="-126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16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444</Words>
  <Application>Microsoft Office PowerPoint</Application>
  <PresentationFormat>와이드스크린</PresentationFormat>
  <Paragraphs>60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굴림체</vt:lpstr>
      <vt:lpstr>맑은 고딕</vt:lpstr>
      <vt:lpstr>Arial</vt:lpstr>
      <vt:lpstr>Cambria Math</vt:lpstr>
      <vt:lpstr>Office 테마</vt:lpstr>
      <vt:lpstr>군집분석방법 예시</vt:lpstr>
      <vt:lpstr>군집분석 예시 </vt:lpstr>
      <vt:lpstr>군집분석 예시 </vt:lpstr>
      <vt:lpstr>군집분석 예시 </vt:lpstr>
      <vt:lpstr>군집분석 예시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2020-12-08T06:14:15Z</dcterms:created>
  <dcterms:modified xsi:type="dcterms:W3CDTF">2020-12-08T07:26:18Z</dcterms:modified>
</cp:coreProperties>
</file>