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CCCE-BB5D-4DAC-9891-43D84DC05547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5056-0217-482D-8626-D6A052D11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85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CCCE-BB5D-4DAC-9891-43D84DC05547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5056-0217-482D-8626-D6A052D11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64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CCCE-BB5D-4DAC-9891-43D84DC05547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5056-0217-482D-8626-D6A052D11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2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CCCE-BB5D-4DAC-9891-43D84DC05547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5056-0217-482D-8626-D6A052D11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40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CCCE-BB5D-4DAC-9891-43D84DC05547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5056-0217-482D-8626-D6A052D11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26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CCCE-BB5D-4DAC-9891-43D84DC05547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5056-0217-482D-8626-D6A052D11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8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CCCE-BB5D-4DAC-9891-43D84DC05547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5056-0217-482D-8626-D6A052D11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44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CCCE-BB5D-4DAC-9891-43D84DC05547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5056-0217-482D-8626-D6A052D11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CCCE-BB5D-4DAC-9891-43D84DC05547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5056-0217-482D-8626-D6A052D11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43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CCCE-BB5D-4DAC-9891-43D84DC05547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5056-0217-482D-8626-D6A052D11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69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CCCE-BB5D-4DAC-9891-43D84DC05547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5056-0217-482D-8626-D6A052D11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71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9CCCE-BB5D-4DAC-9891-43D84DC05547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25056-0217-482D-8626-D6A052D11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33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자유형 38"/>
          <p:cNvSpPr/>
          <p:nvPr/>
        </p:nvSpPr>
        <p:spPr>
          <a:xfrm>
            <a:off x="2105891" y="1632985"/>
            <a:ext cx="6927273" cy="3839560"/>
          </a:xfrm>
          <a:custGeom>
            <a:avLst/>
            <a:gdLst>
              <a:gd name="connsiteX0" fmla="*/ 0 w 6927273"/>
              <a:gd name="connsiteY0" fmla="*/ 3825706 h 3839560"/>
              <a:gd name="connsiteX1" fmla="*/ 0 w 6927273"/>
              <a:gd name="connsiteY1" fmla="*/ 3825706 h 3839560"/>
              <a:gd name="connsiteX2" fmla="*/ 13854 w 6927273"/>
              <a:gd name="connsiteY2" fmla="*/ 3701015 h 3839560"/>
              <a:gd name="connsiteX3" fmla="*/ 27709 w 6927273"/>
              <a:gd name="connsiteY3" fmla="*/ 3659451 h 3839560"/>
              <a:gd name="connsiteX4" fmla="*/ 41564 w 6927273"/>
              <a:gd name="connsiteY4" fmla="*/ 3604033 h 3839560"/>
              <a:gd name="connsiteX5" fmla="*/ 83127 w 6927273"/>
              <a:gd name="connsiteY5" fmla="*/ 3423924 h 3839560"/>
              <a:gd name="connsiteX6" fmla="*/ 96982 w 6927273"/>
              <a:gd name="connsiteY6" fmla="*/ 3382360 h 3839560"/>
              <a:gd name="connsiteX7" fmla="*/ 110836 w 6927273"/>
              <a:gd name="connsiteY7" fmla="*/ 3340797 h 3839560"/>
              <a:gd name="connsiteX8" fmla="*/ 138545 w 6927273"/>
              <a:gd name="connsiteY8" fmla="*/ 3285379 h 3839560"/>
              <a:gd name="connsiteX9" fmla="*/ 166254 w 6927273"/>
              <a:gd name="connsiteY9" fmla="*/ 3243815 h 3839560"/>
              <a:gd name="connsiteX10" fmla="*/ 207818 w 6927273"/>
              <a:gd name="connsiteY10" fmla="*/ 3146833 h 3839560"/>
              <a:gd name="connsiteX11" fmla="*/ 263236 w 6927273"/>
              <a:gd name="connsiteY11" fmla="*/ 3077560 h 3839560"/>
              <a:gd name="connsiteX12" fmla="*/ 318654 w 6927273"/>
              <a:gd name="connsiteY12" fmla="*/ 2994433 h 3839560"/>
              <a:gd name="connsiteX13" fmla="*/ 346364 w 6927273"/>
              <a:gd name="connsiteY13" fmla="*/ 2952870 h 3839560"/>
              <a:gd name="connsiteX14" fmla="*/ 374073 w 6927273"/>
              <a:gd name="connsiteY14" fmla="*/ 2911306 h 3839560"/>
              <a:gd name="connsiteX15" fmla="*/ 415636 w 6927273"/>
              <a:gd name="connsiteY15" fmla="*/ 2855888 h 3839560"/>
              <a:gd name="connsiteX16" fmla="*/ 471054 w 6927273"/>
              <a:gd name="connsiteY16" fmla="*/ 2772760 h 3839560"/>
              <a:gd name="connsiteX17" fmla="*/ 498764 w 6927273"/>
              <a:gd name="connsiteY17" fmla="*/ 2717342 h 3839560"/>
              <a:gd name="connsiteX18" fmla="*/ 540327 w 6927273"/>
              <a:gd name="connsiteY18" fmla="*/ 2675779 h 3839560"/>
              <a:gd name="connsiteX19" fmla="*/ 568036 w 6927273"/>
              <a:gd name="connsiteY19" fmla="*/ 2634215 h 3839560"/>
              <a:gd name="connsiteX20" fmla="*/ 609600 w 6927273"/>
              <a:gd name="connsiteY20" fmla="*/ 2592651 h 3839560"/>
              <a:gd name="connsiteX21" fmla="*/ 678873 w 6927273"/>
              <a:gd name="connsiteY21" fmla="*/ 2509524 h 3839560"/>
              <a:gd name="connsiteX22" fmla="*/ 734291 w 6927273"/>
              <a:gd name="connsiteY22" fmla="*/ 2426397 h 3839560"/>
              <a:gd name="connsiteX23" fmla="*/ 803564 w 6927273"/>
              <a:gd name="connsiteY23" fmla="*/ 2357124 h 3839560"/>
              <a:gd name="connsiteX24" fmla="*/ 872836 w 6927273"/>
              <a:gd name="connsiteY24" fmla="*/ 2273997 h 3839560"/>
              <a:gd name="connsiteX25" fmla="*/ 900545 w 6927273"/>
              <a:gd name="connsiteY25" fmla="*/ 2232433 h 3839560"/>
              <a:gd name="connsiteX26" fmla="*/ 942109 w 6927273"/>
              <a:gd name="connsiteY26" fmla="*/ 2204724 h 3839560"/>
              <a:gd name="connsiteX27" fmla="*/ 997527 w 6927273"/>
              <a:gd name="connsiteY27" fmla="*/ 2135451 h 3839560"/>
              <a:gd name="connsiteX28" fmla="*/ 1080654 w 6927273"/>
              <a:gd name="connsiteY28" fmla="*/ 2066179 h 3839560"/>
              <a:gd name="connsiteX29" fmla="*/ 1122218 w 6927273"/>
              <a:gd name="connsiteY29" fmla="*/ 2010760 h 3839560"/>
              <a:gd name="connsiteX30" fmla="*/ 1163782 w 6927273"/>
              <a:gd name="connsiteY30" fmla="*/ 1983051 h 3839560"/>
              <a:gd name="connsiteX31" fmla="*/ 1260764 w 6927273"/>
              <a:gd name="connsiteY31" fmla="*/ 1899924 h 3839560"/>
              <a:gd name="connsiteX32" fmla="*/ 1302327 w 6927273"/>
              <a:gd name="connsiteY32" fmla="*/ 1872215 h 3839560"/>
              <a:gd name="connsiteX33" fmla="*/ 1343891 w 6927273"/>
              <a:gd name="connsiteY33" fmla="*/ 1830651 h 3839560"/>
              <a:gd name="connsiteX34" fmla="*/ 1385454 w 6927273"/>
              <a:gd name="connsiteY34" fmla="*/ 1802942 h 3839560"/>
              <a:gd name="connsiteX35" fmla="*/ 1427018 w 6927273"/>
              <a:gd name="connsiteY35" fmla="*/ 1761379 h 3839560"/>
              <a:gd name="connsiteX36" fmla="*/ 1510145 w 6927273"/>
              <a:gd name="connsiteY36" fmla="*/ 1705960 h 3839560"/>
              <a:gd name="connsiteX37" fmla="*/ 1551709 w 6927273"/>
              <a:gd name="connsiteY37" fmla="*/ 1664397 h 3839560"/>
              <a:gd name="connsiteX38" fmla="*/ 1607127 w 6927273"/>
              <a:gd name="connsiteY38" fmla="*/ 1636688 h 3839560"/>
              <a:gd name="connsiteX39" fmla="*/ 1648691 w 6927273"/>
              <a:gd name="connsiteY39" fmla="*/ 1595124 h 3839560"/>
              <a:gd name="connsiteX40" fmla="*/ 1704109 w 6927273"/>
              <a:gd name="connsiteY40" fmla="*/ 1553560 h 3839560"/>
              <a:gd name="connsiteX41" fmla="*/ 1842654 w 6927273"/>
              <a:gd name="connsiteY41" fmla="*/ 1456579 h 3839560"/>
              <a:gd name="connsiteX42" fmla="*/ 1870364 w 6927273"/>
              <a:gd name="connsiteY42" fmla="*/ 1428870 h 3839560"/>
              <a:gd name="connsiteX43" fmla="*/ 1911927 w 6927273"/>
              <a:gd name="connsiteY43" fmla="*/ 1415015 h 3839560"/>
              <a:gd name="connsiteX44" fmla="*/ 2022764 w 6927273"/>
              <a:gd name="connsiteY44" fmla="*/ 1331888 h 3839560"/>
              <a:gd name="connsiteX45" fmla="*/ 2105891 w 6927273"/>
              <a:gd name="connsiteY45" fmla="*/ 1276470 h 3839560"/>
              <a:gd name="connsiteX46" fmla="*/ 2147454 w 6927273"/>
              <a:gd name="connsiteY46" fmla="*/ 1248760 h 3839560"/>
              <a:gd name="connsiteX47" fmla="*/ 2216727 w 6927273"/>
              <a:gd name="connsiteY47" fmla="*/ 1207197 h 3839560"/>
              <a:gd name="connsiteX48" fmla="*/ 2341418 w 6927273"/>
              <a:gd name="connsiteY48" fmla="*/ 1137924 h 3839560"/>
              <a:gd name="connsiteX49" fmla="*/ 2424545 w 6927273"/>
              <a:gd name="connsiteY49" fmla="*/ 1082506 h 3839560"/>
              <a:gd name="connsiteX50" fmla="*/ 2563091 w 6927273"/>
              <a:gd name="connsiteY50" fmla="*/ 1013233 h 3839560"/>
              <a:gd name="connsiteX51" fmla="*/ 2604654 w 6927273"/>
              <a:gd name="connsiteY51" fmla="*/ 985524 h 3839560"/>
              <a:gd name="connsiteX52" fmla="*/ 2687782 w 6927273"/>
              <a:gd name="connsiteY52" fmla="*/ 957815 h 3839560"/>
              <a:gd name="connsiteX53" fmla="*/ 2812473 w 6927273"/>
              <a:gd name="connsiteY53" fmla="*/ 888542 h 3839560"/>
              <a:gd name="connsiteX54" fmla="*/ 2854036 w 6927273"/>
              <a:gd name="connsiteY54" fmla="*/ 846979 h 3839560"/>
              <a:gd name="connsiteX55" fmla="*/ 2909454 w 6927273"/>
              <a:gd name="connsiteY55" fmla="*/ 833124 h 3839560"/>
              <a:gd name="connsiteX56" fmla="*/ 2951018 w 6927273"/>
              <a:gd name="connsiteY56" fmla="*/ 819270 h 3839560"/>
              <a:gd name="connsiteX57" fmla="*/ 3034145 w 6927273"/>
              <a:gd name="connsiteY57" fmla="*/ 777706 h 3839560"/>
              <a:gd name="connsiteX58" fmla="*/ 3075709 w 6927273"/>
              <a:gd name="connsiteY58" fmla="*/ 749997 h 3839560"/>
              <a:gd name="connsiteX59" fmla="*/ 3158836 w 6927273"/>
              <a:gd name="connsiteY59" fmla="*/ 722288 h 3839560"/>
              <a:gd name="connsiteX60" fmla="*/ 3228109 w 6927273"/>
              <a:gd name="connsiteY60" fmla="*/ 694579 h 3839560"/>
              <a:gd name="connsiteX61" fmla="*/ 3283527 w 6927273"/>
              <a:gd name="connsiteY61" fmla="*/ 666870 h 3839560"/>
              <a:gd name="connsiteX62" fmla="*/ 3366654 w 6927273"/>
              <a:gd name="connsiteY62" fmla="*/ 639160 h 3839560"/>
              <a:gd name="connsiteX63" fmla="*/ 3491345 w 6927273"/>
              <a:gd name="connsiteY63" fmla="*/ 583742 h 3839560"/>
              <a:gd name="connsiteX64" fmla="*/ 3546764 w 6927273"/>
              <a:gd name="connsiteY64" fmla="*/ 556033 h 3839560"/>
              <a:gd name="connsiteX65" fmla="*/ 3685309 w 6927273"/>
              <a:gd name="connsiteY65" fmla="*/ 514470 h 3839560"/>
              <a:gd name="connsiteX66" fmla="*/ 3796145 w 6927273"/>
              <a:gd name="connsiteY66" fmla="*/ 472906 h 3839560"/>
              <a:gd name="connsiteX67" fmla="*/ 3920836 w 6927273"/>
              <a:gd name="connsiteY67" fmla="*/ 431342 h 3839560"/>
              <a:gd name="connsiteX68" fmla="*/ 3962400 w 6927273"/>
              <a:gd name="connsiteY68" fmla="*/ 417488 h 3839560"/>
              <a:gd name="connsiteX69" fmla="*/ 4017818 w 6927273"/>
              <a:gd name="connsiteY69" fmla="*/ 403633 h 3839560"/>
              <a:gd name="connsiteX70" fmla="*/ 4087091 w 6927273"/>
              <a:gd name="connsiteY70" fmla="*/ 375924 h 3839560"/>
              <a:gd name="connsiteX71" fmla="*/ 4184073 w 6927273"/>
              <a:gd name="connsiteY71" fmla="*/ 362070 h 3839560"/>
              <a:gd name="connsiteX72" fmla="*/ 4308764 w 6927273"/>
              <a:gd name="connsiteY72" fmla="*/ 334360 h 3839560"/>
              <a:gd name="connsiteX73" fmla="*/ 4350327 w 6927273"/>
              <a:gd name="connsiteY73" fmla="*/ 320506 h 3839560"/>
              <a:gd name="connsiteX74" fmla="*/ 4475018 w 6927273"/>
              <a:gd name="connsiteY74" fmla="*/ 306651 h 3839560"/>
              <a:gd name="connsiteX75" fmla="*/ 4641273 w 6927273"/>
              <a:gd name="connsiteY75" fmla="*/ 278942 h 3839560"/>
              <a:gd name="connsiteX76" fmla="*/ 4696691 w 6927273"/>
              <a:gd name="connsiteY76" fmla="*/ 265088 h 3839560"/>
              <a:gd name="connsiteX77" fmla="*/ 4779818 w 6927273"/>
              <a:gd name="connsiteY77" fmla="*/ 251233 h 3839560"/>
              <a:gd name="connsiteX78" fmla="*/ 4835236 w 6927273"/>
              <a:gd name="connsiteY78" fmla="*/ 237379 h 3839560"/>
              <a:gd name="connsiteX79" fmla="*/ 5029200 w 6927273"/>
              <a:gd name="connsiteY79" fmla="*/ 209670 h 3839560"/>
              <a:gd name="connsiteX80" fmla="*/ 5126182 w 6927273"/>
              <a:gd name="connsiteY80" fmla="*/ 195815 h 3839560"/>
              <a:gd name="connsiteX81" fmla="*/ 5361709 w 6927273"/>
              <a:gd name="connsiteY81" fmla="*/ 154251 h 3839560"/>
              <a:gd name="connsiteX82" fmla="*/ 5361709 w 6927273"/>
              <a:gd name="connsiteY82" fmla="*/ 154251 h 3839560"/>
              <a:gd name="connsiteX83" fmla="*/ 5486400 w 6927273"/>
              <a:gd name="connsiteY83" fmla="*/ 126542 h 3839560"/>
              <a:gd name="connsiteX84" fmla="*/ 5583382 w 6927273"/>
              <a:gd name="connsiteY84" fmla="*/ 112688 h 3839560"/>
              <a:gd name="connsiteX85" fmla="*/ 5624945 w 6927273"/>
              <a:gd name="connsiteY85" fmla="*/ 98833 h 3839560"/>
              <a:gd name="connsiteX86" fmla="*/ 5929745 w 6927273"/>
              <a:gd name="connsiteY86" fmla="*/ 57270 h 3839560"/>
              <a:gd name="connsiteX87" fmla="*/ 6096000 w 6927273"/>
              <a:gd name="connsiteY87" fmla="*/ 29560 h 3839560"/>
              <a:gd name="connsiteX88" fmla="*/ 6220691 w 6927273"/>
              <a:gd name="connsiteY88" fmla="*/ 15706 h 3839560"/>
              <a:gd name="connsiteX89" fmla="*/ 6289964 w 6927273"/>
              <a:gd name="connsiteY89" fmla="*/ 1851 h 3839560"/>
              <a:gd name="connsiteX90" fmla="*/ 6927273 w 6927273"/>
              <a:gd name="connsiteY90" fmla="*/ 1851 h 3839560"/>
              <a:gd name="connsiteX91" fmla="*/ 6927273 w 6927273"/>
              <a:gd name="connsiteY91" fmla="*/ 3839560 h 3839560"/>
              <a:gd name="connsiteX92" fmla="*/ 0 w 6927273"/>
              <a:gd name="connsiteY92" fmla="*/ 3825706 h 383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6927273" h="3839560">
                <a:moveTo>
                  <a:pt x="0" y="3825706"/>
                </a:moveTo>
                <a:lnTo>
                  <a:pt x="0" y="3825706"/>
                </a:lnTo>
                <a:cubicBezTo>
                  <a:pt x="4618" y="3784142"/>
                  <a:pt x="6979" y="3742265"/>
                  <a:pt x="13854" y="3701015"/>
                </a:cubicBezTo>
                <a:cubicBezTo>
                  <a:pt x="16255" y="3686610"/>
                  <a:pt x="23697" y="3673493"/>
                  <a:pt x="27709" y="3659451"/>
                </a:cubicBezTo>
                <a:cubicBezTo>
                  <a:pt x="32940" y="3641142"/>
                  <a:pt x="38158" y="3622767"/>
                  <a:pt x="41564" y="3604033"/>
                </a:cubicBezTo>
                <a:cubicBezTo>
                  <a:pt x="70340" y="3445762"/>
                  <a:pt x="35439" y="3566988"/>
                  <a:pt x="83127" y="3423924"/>
                </a:cubicBezTo>
                <a:lnTo>
                  <a:pt x="96982" y="3382360"/>
                </a:lnTo>
                <a:cubicBezTo>
                  <a:pt x="101600" y="3368506"/>
                  <a:pt x="104305" y="3353859"/>
                  <a:pt x="110836" y="3340797"/>
                </a:cubicBezTo>
                <a:cubicBezTo>
                  <a:pt x="120072" y="3322324"/>
                  <a:pt x="128298" y="3303311"/>
                  <a:pt x="138545" y="3285379"/>
                </a:cubicBezTo>
                <a:cubicBezTo>
                  <a:pt x="146806" y="3270922"/>
                  <a:pt x="158807" y="3258708"/>
                  <a:pt x="166254" y="3243815"/>
                </a:cubicBezTo>
                <a:cubicBezTo>
                  <a:pt x="243964" y="3088394"/>
                  <a:pt x="92510" y="3348620"/>
                  <a:pt x="207818" y="3146833"/>
                </a:cubicBezTo>
                <a:cubicBezTo>
                  <a:pt x="262061" y="3051909"/>
                  <a:pt x="208622" y="3150379"/>
                  <a:pt x="263236" y="3077560"/>
                </a:cubicBezTo>
                <a:cubicBezTo>
                  <a:pt x="283217" y="3050918"/>
                  <a:pt x="300181" y="3022142"/>
                  <a:pt x="318654" y="2994433"/>
                </a:cubicBezTo>
                <a:lnTo>
                  <a:pt x="346364" y="2952870"/>
                </a:lnTo>
                <a:cubicBezTo>
                  <a:pt x="355601" y="2939015"/>
                  <a:pt x="364082" y="2924627"/>
                  <a:pt x="374073" y="2911306"/>
                </a:cubicBezTo>
                <a:cubicBezTo>
                  <a:pt x="387927" y="2892833"/>
                  <a:pt x="402394" y="2874805"/>
                  <a:pt x="415636" y="2855888"/>
                </a:cubicBezTo>
                <a:cubicBezTo>
                  <a:pt x="434733" y="2828606"/>
                  <a:pt x="456160" y="2802546"/>
                  <a:pt x="471054" y="2772760"/>
                </a:cubicBezTo>
                <a:cubicBezTo>
                  <a:pt x="480291" y="2754287"/>
                  <a:pt x="486759" y="2734148"/>
                  <a:pt x="498764" y="2717342"/>
                </a:cubicBezTo>
                <a:cubicBezTo>
                  <a:pt x="510152" y="2701399"/>
                  <a:pt x="527784" y="2690831"/>
                  <a:pt x="540327" y="2675779"/>
                </a:cubicBezTo>
                <a:cubicBezTo>
                  <a:pt x="550987" y="2662987"/>
                  <a:pt x="557376" y="2647007"/>
                  <a:pt x="568036" y="2634215"/>
                </a:cubicBezTo>
                <a:cubicBezTo>
                  <a:pt x="580579" y="2619163"/>
                  <a:pt x="597057" y="2607703"/>
                  <a:pt x="609600" y="2592651"/>
                </a:cubicBezTo>
                <a:cubicBezTo>
                  <a:pt x="706045" y="2476918"/>
                  <a:pt x="557442" y="2630955"/>
                  <a:pt x="678873" y="2509524"/>
                </a:cubicBezTo>
                <a:cubicBezTo>
                  <a:pt x="703220" y="2436479"/>
                  <a:pt x="676635" y="2495584"/>
                  <a:pt x="734291" y="2426397"/>
                </a:cubicBezTo>
                <a:cubicBezTo>
                  <a:pt x="792020" y="2357123"/>
                  <a:pt x="727362" y="2407925"/>
                  <a:pt x="803564" y="2357124"/>
                </a:cubicBezTo>
                <a:cubicBezTo>
                  <a:pt x="872361" y="2253928"/>
                  <a:pt x="783940" y="2380673"/>
                  <a:pt x="872836" y="2273997"/>
                </a:cubicBezTo>
                <a:cubicBezTo>
                  <a:pt x="883496" y="2261205"/>
                  <a:pt x="888771" y="2244207"/>
                  <a:pt x="900545" y="2232433"/>
                </a:cubicBezTo>
                <a:cubicBezTo>
                  <a:pt x="912319" y="2220659"/>
                  <a:pt x="930335" y="2216498"/>
                  <a:pt x="942109" y="2204724"/>
                </a:cubicBezTo>
                <a:cubicBezTo>
                  <a:pt x="963019" y="2183814"/>
                  <a:pt x="976617" y="2156361"/>
                  <a:pt x="997527" y="2135451"/>
                </a:cubicBezTo>
                <a:cubicBezTo>
                  <a:pt x="1125796" y="2007182"/>
                  <a:pt x="944476" y="2225054"/>
                  <a:pt x="1080654" y="2066179"/>
                </a:cubicBezTo>
                <a:cubicBezTo>
                  <a:pt x="1095682" y="2048647"/>
                  <a:pt x="1105890" y="2027088"/>
                  <a:pt x="1122218" y="2010760"/>
                </a:cubicBezTo>
                <a:cubicBezTo>
                  <a:pt x="1133992" y="1998986"/>
                  <a:pt x="1150232" y="1992729"/>
                  <a:pt x="1163782" y="1983051"/>
                </a:cubicBezTo>
                <a:cubicBezTo>
                  <a:pt x="1309049" y="1879290"/>
                  <a:pt x="1139932" y="2000618"/>
                  <a:pt x="1260764" y="1899924"/>
                </a:cubicBezTo>
                <a:cubicBezTo>
                  <a:pt x="1273556" y="1889264"/>
                  <a:pt x="1289535" y="1882875"/>
                  <a:pt x="1302327" y="1872215"/>
                </a:cubicBezTo>
                <a:cubicBezTo>
                  <a:pt x="1317379" y="1859672"/>
                  <a:pt x="1328839" y="1843194"/>
                  <a:pt x="1343891" y="1830651"/>
                </a:cubicBezTo>
                <a:cubicBezTo>
                  <a:pt x="1356683" y="1819991"/>
                  <a:pt x="1372662" y="1813602"/>
                  <a:pt x="1385454" y="1802942"/>
                </a:cubicBezTo>
                <a:cubicBezTo>
                  <a:pt x="1400506" y="1790399"/>
                  <a:pt x="1411552" y="1773408"/>
                  <a:pt x="1427018" y="1761379"/>
                </a:cubicBezTo>
                <a:cubicBezTo>
                  <a:pt x="1453305" y="1740933"/>
                  <a:pt x="1486596" y="1729508"/>
                  <a:pt x="1510145" y="1705960"/>
                </a:cubicBezTo>
                <a:cubicBezTo>
                  <a:pt x="1524000" y="1692106"/>
                  <a:pt x="1535765" y="1675785"/>
                  <a:pt x="1551709" y="1664397"/>
                </a:cubicBezTo>
                <a:cubicBezTo>
                  <a:pt x="1568515" y="1652393"/>
                  <a:pt x="1590321" y="1648692"/>
                  <a:pt x="1607127" y="1636688"/>
                </a:cubicBezTo>
                <a:cubicBezTo>
                  <a:pt x="1623071" y="1625300"/>
                  <a:pt x="1633815" y="1607875"/>
                  <a:pt x="1648691" y="1595124"/>
                </a:cubicBezTo>
                <a:cubicBezTo>
                  <a:pt x="1666223" y="1580097"/>
                  <a:pt x="1685192" y="1566802"/>
                  <a:pt x="1704109" y="1553560"/>
                </a:cubicBezTo>
                <a:cubicBezTo>
                  <a:pt x="1758067" y="1515789"/>
                  <a:pt x="1794140" y="1497006"/>
                  <a:pt x="1842654" y="1456579"/>
                </a:cubicBezTo>
                <a:cubicBezTo>
                  <a:pt x="1852689" y="1448217"/>
                  <a:pt x="1859163" y="1435591"/>
                  <a:pt x="1870364" y="1428870"/>
                </a:cubicBezTo>
                <a:cubicBezTo>
                  <a:pt x="1882887" y="1421356"/>
                  <a:pt x="1899161" y="1422107"/>
                  <a:pt x="1911927" y="1415015"/>
                </a:cubicBezTo>
                <a:cubicBezTo>
                  <a:pt x="2120221" y="1299295"/>
                  <a:pt x="1926673" y="1403956"/>
                  <a:pt x="2022764" y="1331888"/>
                </a:cubicBezTo>
                <a:cubicBezTo>
                  <a:pt x="2049406" y="1311907"/>
                  <a:pt x="2078182" y="1294943"/>
                  <a:pt x="2105891" y="1276470"/>
                </a:cubicBezTo>
                <a:cubicBezTo>
                  <a:pt x="2119745" y="1267234"/>
                  <a:pt x="2135680" y="1260534"/>
                  <a:pt x="2147454" y="1248760"/>
                </a:cubicBezTo>
                <a:cubicBezTo>
                  <a:pt x="2185491" y="1210725"/>
                  <a:pt x="2162772" y="1225182"/>
                  <a:pt x="2216727" y="1207197"/>
                </a:cubicBezTo>
                <a:cubicBezTo>
                  <a:pt x="2312005" y="1143678"/>
                  <a:pt x="2268261" y="1162310"/>
                  <a:pt x="2341418" y="1137924"/>
                </a:cubicBezTo>
                <a:cubicBezTo>
                  <a:pt x="2433660" y="1045682"/>
                  <a:pt x="2334319" y="1132631"/>
                  <a:pt x="2424545" y="1082506"/>
                </a:cubicBezTo>
                <a:cubicBezTo>
                  <a:pt x="2559507" y="1007528"/>
                  <a:pt x="2454787" y="1040310"/>
                  <a:pt x="2563091" y="1013233"/>
                </a:cubicBezTo>
                <a:cubicBezTo>
                  <a:pt x="2576945" y="1003997"/>
                  <a:pt x="2589438" y="992287"/>
                  <a:pt x="2604654" y="985524"/>
                </a:cubicBezTo>
                <a:cubicBezTo>
                  <a:pt x="2631345" y="973661"/>
                  <a:pt x="2663479" y="974017"/>
                  <a:pt x="2687782" y="957815"/>
                </a:cubicBezTo>
                <a:cubicBezTo>
                  <a:pt x="2783060" y="894296"/>
                  <a:pt x="2739316" y="912928"/>
                  <a:pt x="2812473" y="888542"/>
                </a:cubicBezTo>
                <a:cubicBezTo>
                  <a:pt x="2826327" y="874688"/>
                  <a:pt x="2837025" y="856700"/>
                  <a:pt x="2854036" y="846979"/>
                </a:cubicBezTo>
                <a:cubicBezTo>
                  <a:pt x="2870568" y="837532"/>
                  <a:pt x="2891145" y="838355"/>
                  <a:pt x="2909454" y="833124"/>
                </a:cubicBezTo>
                <a:cubicBezTo>
                  <a:pt x="2923496" y="829112"/>
                  <a:pt x="2937163" y="823888"/>
                  <a:pt x="2951018" y="819270"/>
                </a:cubicBezTo>
                <a:cubicBezTo>
                  <a:pt x="3006787" y="763499"/>
                  <a:pt x="2944778" y="816006"/>
                  <a:pt x="3034145" y="777706"/>
                </a:cubicBezTo>
                <a:cubicBezTo>
                  <a:pt x="3049450" y="771147"/>
                  <a:pt x="3060493" y="756760"/>
                  <a:pt x="3075709" y="749997"/>
                </a:cubicBezTo>
                <a:cubicBezTo>
                  <a:pt x="3102399" y="738135"/>
                  <a:pt x="3131717" y="733135"/>
                  <a:pt x="3158836" y="722288"/>
                </a:cubicBezTo>
                <a:cubicBezTo>
                  <a:pt x="3181927" y="713052"/>
                  <a:pt x="3205383" y="704680"/>
                  <a:pt x="3228109" y="694579"/>
                </a:cubicBezTo>
                <a:cubicBezTo>
                  <a:pt x="3246982" y="686191"/>
                  <a:pt x="3264351" y="674540"/>
                  <a:pt x="3283527" y="666870"/>
                </a:cubicBezTo>
                <a:cubicBezTo>
                  <a:pt x="3310646" y="656022"/>
                  <a:pt x="3342351" y="655362"/>
                  <a:pt x="3366654" y="639160"/>
                </a:cubicBezTo>
                <a:cubicBezTo>
                  <a:pt x="3488913" y="557655"/>
                  <a:pt x="3293504" y="682661"/>
                  <a:pt x="3491345" y="583742"/>
                </a:cubicBezTo>
                <a:cubicBezTo>
                  <a:pt x="3509818" y="574506"/>
                  <a:pt x="3527588" y="563703"/>
                  <a:pt x="3546764" y="556033"/>
                </a:cubicBezTo>
                <a:cubicBezTo>
                  <a:pt x="3602985" y="533545"/>
                  <a:pt x="3630872" y="528079"/>
                  <a:pt x="3685309" y="514470"/>
                </a:cubicBezTo>
                <a:cubicBezTo>
                  <a:pt x="3757640" y="466248"/>
                  <a:pt x="3694742" y="500561"/>
                  <a:pt x="3796145" y="472906"/>
                </a:cubicBezTo>
                <a:cubicBezTo>
                  <a:pt x="3796188" y="472894"/>
                  <a:pt x="3900033" y="438276"/>
                  <a:pt x="3920836" y="431342"/>
                </a:cubicBezTo>
                <a:cubicBezTo>
                  <a:pt x="3934691" y="426724"/>
                  <a:pt x="3948232" y="421030"/>
                  <a:pt x="3962400" y="417488"/>
                </a:cubicBezTo>
                <a:cubicBezTo>
                  <a:pt x="3980873" y="412870"/>
                  <a:pt x="3999754" y="409654"/>
                  <a:pt x="4017818" y="403633"/>
                </a:cubicBezTo>
                <a:cubicBezTo>
                  <a:pt x="4041411" y="395768"/>
                  <a:pt x="4062964" y="381956"/>
                  <a:pt x="4087091" y="375924"/>
                </a:cubicBezTo>
                <a:cubicBezTo>
                  <a:pt x="4118772" y="368004"/>
                  <a:pt x="4151746" y="366688"/>
                  <a:pt x="4184073" y="362070"/>
                </a:cubicBezTo>
                <a:cubicBezTo>
                  <a:pt x="4277632" y="330882"/>
                  <a:pt x="4162476" y="366868"/>
                  <a:pt x="4308764" y="334360"/>
                </a:cubicBezTo>
                <a:cubicBezTo>
                  <a:pt x="4323020" y="331192"/>
                  <a:pt x="4335922" y="322907"/>
                  <a:pt x="4350327" y="320506"/>
                </a:cubicBezTo>
                <a:cubicBezTo>
                  <a:pt x="4391577" y="313631"/>
                  <a:pt x="4433454" y="311269"/>
                  <a:pt x="4475018" y="306651"/>
                </a:cubicBezTo>
                <a:cubicBezTo>
                  <a:pt x="4599730" y="275474"/>
                  <a:pt x="4446677" y="311374"/>
                  <a:pt x="4641273" y="278942"/>
                </a:cubicBezTo>
                <a:cubicBezTo>
                  <a:pt x="4660055" y="275812"/>
                  <a:pt x="4678020" y="268822"/>
                  <a:pt x="4696691" y="265088"/>
                </a:cubicBezTo>
                <a:cubicBezTo>
                  <a:pt x="4724237" y="259579"/>
                  <a:pt x="4752272" y="256742"/>
                  <a:pt x="4779818" y="251233"/>
                </a:cubicBezTo>
                <a:cubicBezTo>
                  <a:pt x="4798489" y="247499"/>
                  <a:pt x="4816565" y="241113"/>
                  <a:pt x="4835236" y="237379"/>
                </a:cubicBezTo>
                <a:cubicBezTo>
                  <a:pt x="4908261" y="222774"/>
                  <a:pt x="4952558" y="219889"/>
                  <a:pt x="5029200" y="209670"/>
                </a:cubicBezTo>
                <a:lnTo>
                  <a:pt x="5126182" y="195815"/>
                </a:lnTo>
                <a:cubicBezTo>
                  <a:pt x="5229704" y="161306"/>
                  <a:pt x="5153288" y="184025"/>
                  <a:pt x="5361709" y="154251"/>
                </a:cubicBezTo>
                <a:lnTo>
                  <a:pt x="5361709" y="154251"/>
                </a:lnTo>
                <a:cubicBezTo>
                  <a:pt x="5411519" y="141799"/>
                  <a:pt x="5433644" y="135335"/>
                  <a:pt x="5486400" y="126542"/>
                </a:cubicBezTo>
                <a:cubicBezTo>
                  <a:pt x="5518611" y="121173"/>
                  <a:pt x="5551055" y="117306"/>
                  <a:pt x="5583382" y="112688"/>
                </a:cubicBezTo>
                <a:cubicBezTo>
                  <a:pt x="5597236" y="108070"/>
                  <a:pt x="5610563" y="101371"/>
                  <a:pt x="5624945" y="98833"/>
                </a:cubicBezTo>
                <a:cubicBezTo>
                  <a:pt x="5853688" y="58466"/>
                  <a:pt x="5755288" y="83439"/>
                  <a:pt x="5929745" y="57270"/>
                </a:cubicBezTo>
                <a:cubicBezTo>
                  <a:pt x="5985306" y="48936"/>
                  <a:pt x="6040161" y="35764"/>
                  <a:pt x="6096000" y="29560"/>
                </a:cubicBezTo>
                <a:cubicBezTo>
                  <a:pt x="6137564" y="24942"/>
                  <a:pt x="6179292" y="21620"/>
                  <a:pt x="6220691" y="15706"/>
                </a:cubicBezTo>
                <a:cubicBezTo>
                  <a:pt x="6244003" y="12376"/>
                  <a:pt x="6266420" y="2313"/>
                  <a:pt x="6289964" y="1851"/>
                </a:cubicBezTo>
                <a:cubicBezTo>
                  <a:pt x="6502360" y="-2314"/>
                  <a:pt x="6714837" y="1851"/>
                  <a:pt x="6927273" y="1851"/>
                </a:cubicBezTo>
                <a:lnTo>
                  <a:pt x="6927273" y="3839560"/>
                </a:lnTo>
                <a:lnTo>
                  <a:pt x="0" y="3825706"/>
                </a:lnTo>
                <a:close/>
              </a:path>
            </a:pathLst>
          </a:custGeom>
          <a:solidFill>
            <a:srgbClr val="FF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2105891" y="1634836"/>
            <a:ext cx="6913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019309" y="1634836"/>
            <a:ext cx="0" cy="38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2105891" y="5458691"/>
            <a:ext cx="7135091" cy="138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2105891" y="1468583"/>
            <a:ext cx="0" cy="39901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31673" y="5874327"/>
            <a:ext cx="378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False positive rate = 1 - specificity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232376" y="3278971"/>
            <a:ext cx="332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True positive rate = sensitivity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44153" y="457201"/>
            <a:ext cx="2758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ROC curve</a:t>
            </a:r>
            <a:endParaRPr lang="ko-KR" altLang="en-US" sz="4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102398" y="3321932"/>
            <a:ext cx="81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AUC</a:t>
            </a:r>
            <a:endParaRPr lang="ko-KR" alt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863657" y="55049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794586" y="14685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5562600" y="5458691"/>
            <a:ext cx="0" cy="230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1950238" y="3463637"/>
            <a:ext cx="1556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54967" y="327897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0.5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17982" y="548877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490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HSY</dc:creator>
  <cp:lastModifiedBy>HSY</cp:lastModifiedBy>
  <cp:revision>4</cp:revision>
  <dcterms:created xsi:type="dcterms:W3CDTF">2022-06-28T14:13:51Z</dcterms:created>
  <dcterms:modified xsi:type="dcterms:W3CDTF">2022-06-28T14:38:00Z</dcterms:modified>
</cp:coreProperties>
</file>