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67" r:id="rId28"/>
    <p:sldId id="26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D0EF-591B-4FFB-A36F-A5D0263F6986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D7E1-F567-4C6F-A9BA-54659EA06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29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D0EF-591B-4FFB-A36F-A5D0263F6986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D7E1-F567-4C6F-A9BA-54659EA06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3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D0EF-591B-4FFB-A36F-A5D0263F6986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D7E1-F567-4C6F-A9BA-54659EA06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88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D0EF-591B-4FFB-A36F-A5D0263F6986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D7E1-F567-4C6F-A9BA-54659EA06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36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D0EF-591B-4FFB-A36F-A5D0263F6986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D7E1-F567-4C6F-A9BA-54659EA06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70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D0EF-591B-4FFB-A36F-A5D0263F6986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D7E1-F567-4C6F-A9BA-54659EA06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5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D0EF-591B-4FFB-A36F-A5D0263F6986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D7E1-F567-4C6F-A9BA-54659EA06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0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D0EF-591B-4FFB-A36F-A5D0263F6986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D7E1-F567-4C6F-A9BA-54659EA06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0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D0EF-591B-4FFB-A36F-A5D0263F6986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D7E1-F567-4C6F-A9BA-54659EA06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2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D0EF-591B-4FFB-A36F-A5D0263F6986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D7E1-F567-4C6F-A9BA-54659EA06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8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D0EF-591B-4FFB-A36F-A5D0263F6986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D7E1-F567-4C6F-A9BA-54659EA06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97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D0EF-591B-4FFB-A36F-A5D0263F6986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D7E1-F567-4C6F-A9BA-54659EA06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89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 study on efficiency of kernel ridge censored regression using ensemble method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220228</a:t>
            </a:r>
          </a:p>
          <a:p>
            <a:r>
              <a:rPr lang="en-US" altLang="ko-KR" dirty="0" err="1" smtClean="0"/>
              <a:t>Seong</a:t>
            </a:r>
            <a:r>
              <a:rPr lang="en-US" altLang="ko-KR" dirty="0" smtClean="0"/>
              <a:t>-Yun Hwang</a:t>
            </a:r>
          </a:p>
          <a:p>
            <a:r>
              <a:rPr lang="en-US" altLang="ko-KR" dirty="0" err="1" smtClean="0"/>
              <a:t>Ph.D</a:t>
            </a:r>
            <a:r>
              <a:rPr lang="en-US" altLang="ko-KR" dirty="0" smtClean="0"/>
              <a:t> Candidate</a:t>
            </a:r>
          </a:p>
          <a:p>
            <a:r>
              <a:rPr lang="en-US" altLang="ko-KR" dirty="0" smtClean="0"/>
              <a:t>Junior environmental researcher / National Institute of Environmental Research, Ministry of Environment, Republic of Korea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8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b="1" dirty="0"/>
              <a:t>PKR1 </a:t>
            </a:r>
            <a:r>
              <a:rPr lang="en-US" altLang="ko-KR" dirty="0"/>
              <a:t>: Polynomial Kernel Ridge Regression with Synthetic Response</a:t>
            </a:r>
          </a:p>
          <a:p>
            <a:r>
              <a:rPr lang="en-US" altLang="ko-KR" b="1" dirty="0"/>
              <a:t>PKRS1 </a:t>
            </a:r>
            <a:r>
              <a:rPr lang="en-US" altLang="ko-KR" dirty="0"/>
              <a:t>: Polynomial Kernel Ridge Regression with Sub-sampling and Synthetic Response</a:t>
            </a:r>
          </a:p>
          <a:p>
            <a:r>
              <a:rPr lang="en-US" altLang="ko-KR" b="1" dirty="0"/>
              <a:t>PKRB1 </a:t>
            </a:r>
            <a:r>
              <a:rPr lang="en-US" altLang="ko-KR" dirty="0"/>
              <a:t>: Polynomial Kernel Ridge Regression with Bagging and Synthetic Response</a:t>
            </a:r>
          </a:p>
          <a:p>
            <a:r>
              <a:rPr lang="en-US" altLang="ko-KR" b="1" dirty="0"/>
              <a:t>PKRR1 </a:t>
            </a:r>
            <a:r>
              <a:rPr lang="en-US" altLang="ko-KR" dirty="0"/>
              <a:t>: Polynomial Kernel Ridge Regression with Random Forest and Synthetic Response</a:t>
            </a:r>
          </a:p>
          <a:p>
            <a:r>
              <a:rPr lang="en-US" altLang="ko-KR" b="1" dirty="0"/>
              <a:t>GKR1 </a:t>
            </a:r>
            <a:r>
              <a:rPr lang="en-US" altLang="ko-KR" dirty="0"/>
              <a:t>: Gaussian Kernel Ridge Regression with Synthetic Response</a:t>
            </a:r>
          </a:p>
          <a:p>
            <a:r>
              <a:rPr lang="en-US" altLang="ko-KR" b="1" dirty="0"/>
              <a:t>GKRS1 </a:t>
            </a:r>
            <a:r>
              <a:rPr lang="en-US" altLang="ko-KR" dirty="0"/>
              <a:t>: Gaussian Kernel Ridge Regression with Sub-sampling and Synthetic Response</a:t>
            </a:r>
          </a:p>
          <a:p>
            <a:r>
              <a:rPr lang="en-US" altLang="ko-KR" b="1" dirty="0"/>
              <a:t>GKRB1 </a:t>
            </a:r>
            <a:r>
              <a:rPr lang="en-US" altLang="ko-KR" dirty="0"/>
              <a:t>: Gaussian Kernel Ridge Regression with Bagging and Synthetic Response</a:t>
            </a:r>
          </a:p>
          <a:p>
            <a:r>
              <a:rPr lang="en-US" altLang="ko-KR" b="1" dirty="0"/>
              <a:t>GKRR1 </a:t>
            </a:r>
            <a:r>
              <a:rPr lang="en-US" altLang="ko-KR" dirty="0"/>
              <a:t>: Gaussian Kernel Ridge Regression with Random Forest and Synthetic Response</a:t>
            </a:r>
          </a:p>
          <a:p>
            <a:r>
              <a:rPr lang="en-US" altLang="ko-KR" b="1" dirty="0"/>
              <a:t>PKR2 </a:t>
            </a:r>
            <a:r>
              <a:rPr lang="en-US" altLang="ko-KR" dirty="0"/>
              <a:t>: Polynomial Kernel Ridge Regression with Generated(Original) Response</a:t>
            </a:r>
          </a:p>
          <a:p>
            <a:r>
              <a:rPr lang="en-US" altLang="ko-KR" b="1" dirty="0"/>
              <a:t>PKRS2 </a:t>
            </a:r>
            <a:r>
              <a:rPr lang="en-US" altLang="ko-KR" dirty="0"/>
              <a:t>: Polynomial Kernel Ridge Regression with Sub-sampling and Generated(Original) Response</a:t>
            </a:r>
          </a:p>
          <a:p>
            <a:r>
              <a:rPr lang="en-US" altLang="ko-KR" b="1" dirty="0"/>
              <a:t>PKRB2 </a:t>
            </a:r>
            <a:r>
              <a:rPr lang="en-US" altLang="ko-KR" dirty="0"/>
              <a:t>: Polynomial Kernel Ridge Regression with Bagging and Generated(Original) Response</a:t>
            </a:r>
          </a:p>
          <a:p>
            <a:r>
              <a:rPr lang="en-US" altLang="ko-KR" b="1" dirty="0"/>
              <a:t>PKRR2 </a:t>
            </a:r>
            <a:r>
              <a:rPr lang="en-US" altLang="ko-KR" dirty="0"/>
              <a:t>: Polynomial Kernel Ridge Regression with Random Forest and Generated(Original) Response</a:t>
            </a:r>
          </a:p>
          <a:p>
            <a:r>
              <a:rPr lang="en-US" altLang="ko-KR" b="1" dirty="0"/>
              <a:t>GKR2 </a:t>
            </a:r>
            <a:r>
              <a:rPr lang="en-US" altLang="ko-KR" dirty="0"/>
              <a:t>: Gaussian Kernel Ridge Regression with Generated(Original) Response</a:t>
            </a:r>
          </a:p>
          <a:p>
            <a:r>
              <a:rPr lang="en-US" altLang="ko-KR" b="1" dirty="0"/>
              <a:t>GKRS2 </a:t>
            </a:r>
            <a:r>
              <a:rPr lang="en-US" altLang="ko-KR" dirty="0"/>
              <a:t>: Gaussian Kernel Ridge Regression with Sub-sampling and Generated(Original) Response</a:t>
            </a:r>
          </a:p>
          <a:p>
            <a:r>
              <a:rPr lang="en-US" altLang="ko-KR" b="1" dirty="0"/>
              <a:t>GKRB2 </a:t>
            </a:r>
            <a:r>
              <a:rPr lang="en-US" altLang="ko-KR" dirty="0"/>
              <a:t>: Gaussian Kernel Ridge Regression with Bagging and Generated(Original) Response</a:t>
            </a:r>
          </a:p>
          <a:p>
            <a:r>
              <a:rPr lang="en-US" altLang="ko-KR" b="1" dirty="0"/>
              <a:t>GKRR2 </a:t>
            </a:r>
            <a:r>
              <a:rPr lang="en-US" altLang="ko-KR" dirty="0"/>
              <a:t>: Gaussian Kernel Ridge Regression with Random Forest and Generated(Original) Response</a:t>
            </a:r>
          </a:p>
          <a:p>
            <a:endParaRPr lang="ko-KR" altLang="en-US" dirty="0"/>
          </a:p>
        </p:txBody>
      </p:sp>
      <p:pic>
        <p:nvPicPr>
          <p:cNvPr id="4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566" y="1690688"/>
            <a:ext cx="34671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(p=3, censoring 0%)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581"/>
            <a:ext cx="10515600" cy="3885425"/>
          </a:xfrm>
        </p:spPr>
      </p:pic>
    </p:spTree>
    <p:extLst>
      <p:ext uri="{BB962C8B-B14F-4D97-AF65-F5344CB8AC3E}">
        <p14:creationId xmlns:p14="http://schemas.microsoft.com/office/powerpoint/2010/main" val="54403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(p=3, censoring 10%)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581"/>
            <a:ext cx="10515600" cy="3885425"/>
          </a:xfrm>
        </p:spPr>
      </p:pic>
    </p:spTree>
    <p:extLst>
      <p:ext uri="{BB962C8B-B14F-4D97-AF65-F5344CB8AC3E}">
        <p14:creationId xmlns:p14="http://schemas.microsoft.com/office/powerpoint/2010/main" val="226135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(p=3, censoring 30%)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581"/>
            <a:ext cx="10515600" cy="3885425"/>
          </a:xfrm>
        </p:spPr>
      </p:pic>
    </p:spTree>
    <p:extLst>
      <p:ext uri="{BB962C8B-B14F-4D97-AF65-F5344CB8AC3E}">
        <p14:creationId xmlns:p14="http://schemas.microsoft.com/office/powerpoint/2010/main" val="3823090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(p=3, censoring 50%)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581"/>
            <a:ext cx="10515600" cy="3885425"/>
          </a:xfrm>
        </p:spPr>
      </p:pic>
    </p:spTree>
    <p:extLst>
      <p:ext uri="{BB962C8B-B14F-4D97-AF65-F5344CB8AC3E}">
        <p14:creationId xmlns:p14="http://schemas.microsoft.com/office/powerpoint/2010/main" val="1475388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(p=5, censoring 0%)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581"/>
            <a:ext cx="10515600" cy="3885425"/>
          </a:xfrm>
        </p:spPr>
      </p:pic>
    </p:spTree>
    <p:extLst>
      <p:ext uri="{BB962C8B-B14F-4D97-AF65-F5344CB8AC3E}">
        <p14:creationId xmlns:p14="http://schemas.microsoft.com/office/powerpoint/2010/main" val="2684763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(p=5, censoring 10%)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581"/>
            <a:ext cx="10515600" cy="3885425"/>
          </a:xfrm>
        </p:spPr>
      </p:pic>
    </p:spTree>
    <p:extLst>
      <p:ext uri="{BB962C8B-B14F-4D97-AF65-F5344CB8AC3E}">
        <p14:creationId xmlns:p14="http://schemas.microsoft.com/office/powerpoint/2010/main" val="1921239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(p=5, censoring 30%)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581"/>
            <a:ext cx="10515600" cy="3885425"/>
          </a:xfrm>
        </p:spPr>
      </p:pic>
    </p:spTree>
    <p:extLst>
      <p:ext uri="{BB962C8B-B14F-4D97-AF65-F5344CB8AC3E}">
        <p14:creationId xmlns:p14="http://schemas.microsoft.com/office/powerpoint/2010/main" val="267091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(p=5, censoring 50%)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581"/>
            <a:ext cx="10515600" cy="3885425"/>
          </a:xfrm>
        </p:spPr>
      </p:pic>
    </p:spTree>
    <p:extLst>
      <p:ext uri="{BB962C8B-B14F-4D97-AF65-F5344CB8AC3E}">
        <p14:creationId xmlns:p14="http://schemas.microsoft.com/office/powerpoint/2010/main" val="3040292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(p=7, censoring 0%)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581"/>
            <a:ext cx="10515600" cy="3885425"/>
          </a:xfrm>
        </p:spPr>
      </p:pic>
    </p:spTree>
    <p:extLst>
      <p:ext uri="{BB962C8B-B14F-4D97-AF65-F5344CB8AC3E}">
        <p14:creationId xmlns:p14="http://schemas.microsoft.com/office/powerpoint/2010/main" val="190938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10275" cy="20002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95305"/>
            <a:ext cx="6600825" cy="7239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2313709" y="3241964"/>
            <a:ext cx="6954983" cy="8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9268692" y="2923309"/>
            <a:ext cx="2216726" cy="755073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Synthetic response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967345" y="4719205"/>
            <a:ext cx="1025237" cy="39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825" y="4719205"/>
            <a:ext cx="3676650" cy="1200150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H="1">
            <a:off x="6848475" y="5319280"/>
            <a:ext cx="771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7620000" y="4915766"/>
            <a:ext cx="2286000" cy="9031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Kaplan-Meier estimator</a:t>
            </a:r>
          </a:p>
        </p:txBody>
      </p:sp>
    </p:spTree>
    <p:extLst>
      <p:ext uri="{BB962C8B-B14F-4D97-AF65-F5344CB8AC3E}">
        <p14:creationId xmlns:p14="http://schemas.microsoft.com/office/powerpoint/2010/main" val="37960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(p=7, censoring 10%)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581"/>
            <a:ext cx="10515600" cy="3885425"/>
          </a:xfrm>
        </p:spPr>
      </p:pic>
    </p:spTree>
    <p:extLst>
      <p:ext uri="{BB962C8B-B14F-4D97-AF65-F5344CB8AC3E}">
        <p14:creationId xmlns:p14="http://schemas.microsoft.com/office/powerpoint/2010/main" val="4162674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(p=7, censoring 30%)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581"/>
            <a:ext cx="10515600" cy="3885425"/>
          </a:xfrm>
        </p:spPr>
      </p:pic>
    </p:spTree>
    <p:extLst>
      <p:ext uri="{BB962C8B-B14F-4D97-AF65-F5344CB8AC3E}">
        <p14:creationId xmlns:p14="http://schemas.microsoft.com/office/powerpoint/2010/main" val="647986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(p=7, censoring 50%)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581"/>
            <a:ext cx="10515600" cy="3885425"/>
          </a:xfrm>
        </p:spPr>
      </p:pic>
    </p:spTree>
    <p:extLst>
      <p:ext uri="{BB962C8B-B14F-4D97-AF65-F5344CB8AC3E}">
        <p14:creationId xmlns:p14="http://schemas.microsoft.com/office/powerpoint/2010/main" val="3343088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(p=9, censoring 0%)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581"/>
            <a:ext cx="10515600" cy="3885425"/>
          </a:xfrm>
        </p:spPr>
      </p:pic>
    </p:spTree>
    <p:extLst>
      <p:ext uri="{BB962C8B-B14F-4D97-AF65-F5344CB8AC3E}">
        <p14:creationId xmlns:p14="http://schemas.microsoft.com/office/powerpoint/2010/main" val="1745017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(p=9, censoring 10%)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581"/>
            <a:ext cx="10515600" cy="3885425"/>
          </a:xfrm>
        </p:spPr>
      </p:pic>
    </p:spTree>
    <p:extLst>
      <p:ext uri="{BB962C8B-B14F-4D97-AF65-F5344CB8AC3E}">
        <p14:creationId xmlns:p14="http://schemas.microsoft.com/office/powerpoint/2010/main" val="3325121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(p=9, censoring 30%)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581"/>
            <a:ext cx="10515600" cy="3885425"/>
          </a:xfrm>
        </p:spPr>
      </p:pic>
    </p:spTree>
    <p:extLst>
      <p:ext uri="{BB962C8B-B14F-4D97-AF65-F5344CB8AC3E}">
        <p14:creationId xmlns:p14="http://schemas.microsoft.com/office/powerpoint/2010/main" val="1277572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Simulation (p=9, censoring 50%)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581"/>
            <a:ext cx="10515600" cy="3885425"/>
          </a:xfrm>
        </p:spPr>
      </p:pic>
    </p:spTree>
    <p:extLst>
      <p:ext uri="{BB962C8B-B14F-4D97-AF65-F5344CB8AC3E}">
        <p14:creationId xmlns:p14="http://schemas.microsoft.com/office/powerpoint/2010/main" val="858548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Real data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827" y="2377440"/>
            <a:ext cx="10552757" cy="323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3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3983"/>
          </a:xfrm>
        </p:spPr>
        <p:txBody>
          <a:bodyPr/>
          <a:lstStyle/>
          <a:p>
            <a:pPr algn="ctr"/>
            <a:r>
              <a:rPr lang="en-US" altLang="ko-KR" dirty="0" smtClean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05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7988"/>
            <a:ext cx="7867650" cy="333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31363"/>
            <a:ext cx="5438775" cy="561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725" y="3026713"/>
            <a:ext cx="1200150" cy="35242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838200" y="3026713"/>
            <a:ext cx="978408" cy="242960"/>
          </a:xfrm>
          <a:prstGeom prst="rightArrow">
            <a:avLst>
              <a:gd name="adj1" fmla="val 2713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1816607" y="3379138"/>
            <a:ext cx="1757865" cy="3333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Censored regression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390314" y="3151163"/>
            <a:ext cx="1955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5345723" y="2855742"/>
            <a:ext cx="5627077" cy="85677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Kernel trick (for nonlinearity),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Ensemble method (for variance reduction)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12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Kernel trick censored regression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1669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Kernel trick censored regression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3085"/>
            <a:ext cx="4048125" cy="7239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0729"/>
            <a:ext cx="4524375" cy="118110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>
            <a:off x="5120640" y="2419643"/>
            <a:ext cx="1842868" cy="1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6963508" y="2138289"/>
            <a:ext cx="3840480" cy="6893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Using Kernel 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900" y="3075610"/>
            <a:ext cx="5676900" cy="7524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558" y="3893440"/>
            <a:ext cx="742950" cy="6381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2797" y="4064889"/>
            <a:ext cx="561975" cy="2952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7027" y="3893440"/>
            <a:ext cx="638175" cy="5905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2584" y="4451007"/>
            <a:ext cx="1085850" cy="3333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2584" y="4784382"/>
            <a:ext cx="3733800" cy="1562100"/>
          </a:xfrm>
          <a:prstGeom prst="rect">
            <a:avLst/>
          </a:prstGeom>
        </p:spPr>
      </p:pic>
      <p:sp>
        <p:nvSpPr>
          <p:cNvPr id="15" name="오른쪽 화살표 14"/>
          <p:cNvSpPr/>
          <p:nvPr/>
        </p:nvSpPr>
        <p:spPr>
          <a:xfrm>
            <a:off x="225083" y="4923692"/>
            <a:ext cx="1697501" cy="309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56814" y="4620978"/>
            <a:ext cx="4676775" cy="1162050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5656384" y="4837919"/>
            <a:ext cx="1697501" cy="309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6814" y="5700941"/>
            <a:ext cx="1181100" cy="43815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200" y="2688004"/>
            <a:ext cx="49434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0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Kernel trick censored regression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2545"/>
            <a:ext cx="7915275" cy="838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3932"/>
            <a:ext cx="2933700" cy="76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37" y="3062287"/>
            <a:ext cx="2905125" cy="733425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endCxn id="5" idx="2"/>
          </p:cNvCxnSpPr>
          <p:nvPr/>
        </p:nvCxnSpPr>
        <p:spPr>
          <a:xfrm flipV="1">
            <a:off x="2305050" y="3795932"/>
            <a:ext cx="0" cy="56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6368268" y="3795712"/>
            <a:ext cx="0" cy="565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012874" y="4360765"/>
            <a:ext cx="2616591" cy="7458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Criterion : synthetic response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59972" y="4437587"/>
            <a:ext cx="2616591" cy="7458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Criterion : real response variable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8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Ensemble method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661" y="1825625"/>
            <a:ext cx="7736678" cy="4351338"/>
          </a:xfrm>
        </p:spPr>
      </p:pic>
    </p:spTree>
    <p:extLst>
      <p:ext uri="{BB962C8B-B14F-4D97-AF65-F5344CB8AC3E}">
        <p14:creationId xmlns:p14="http://schemas.microsoft.com/office/powerpoint/2010/main" val="32324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Ensemble method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790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Kernel trick censored regression with Ensemble method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610350" cy="1076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46" y="3016251"/>
            <a:ext cx="3486150" cy="447675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V="1">
            <a:off x="2447778" y="3463926"/>
            <a:ext cx="14068" cy="157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1209822" y="5036234"/>
            <a:ext cx="3137095" cy="11254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Bth</a:t>
            </a:r>
            <a:r>
              <a:rPr lang="en-US" altLang="ko-KR" dirty="0" smtClean="0">
                <a:solidFill>
                  <a:schemeClr val="tx1"/>
                </a:solidFill>
              </a:rPr>
              <a:t> bootstrap sample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4346917" y="4543865"/>
            <a:ext cx="1749083" cy="492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>
          <a:xfrm>
            <a:off x="6096000" y="4250080"/>
            <a:ext cx="4468837" cy="78615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Kernel trick censored regression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7047914" y="5205047"/>
            <a:ext cx="0" cy="5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9408942" y="5205046"/>
            <a:ext cx="0" cy="56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6316394" y="5767753"/>
            <a:ext cx="1772529" cy="492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Bagging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8663354" y="5788854"/>
            <a:ext cx="1772529" cy="4923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Random Forest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398</Words>
  <Application>Microsoft Office PowerPoint</Application>
  <PresentationFormat>와이드스크린</PresentationFormat>
  <Paragraphs>60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A study on efficiency of kernel ridge censored regression using ensemble method</vt:lpstr>
      <vt:lpstr>Motivation</vt:lpstr>
      <vt:lpstr>Motivation</vt:lpstr>
      <vt:lpstr>Kernel trick censored regression</vt:lpstr>
      <vt:lpstr>Kernel trick censored regression</vt:lpstr>
      <vt:lpstr>Kernel trick censored regression</vt:lpstr>
      <vt:lpstr>Ensemble method</vt:lpstr>
      <vt:lpstr>Ensemble method</vt:lpstr>
      <vt:lpstr>Kernel trick censored regression with Ensemble method</vt:lpstr>
      <vt:lpstr>Simulation</vt:lpstr>
      <vt:lpstr>Simulation (p=3, censoring 0%)</vt:lpstr>
      <vt:lpstr>Simulation (p=3, censoring 10%)</vt:lpstr>
      <vt:lpstr>Simulation (p=3, censoring 30%)</vt:lpstr>
      <vt:lpstr>Simulation (p=3, censoring 50%)</vt:lpstr>
      <vt:lpstr>Simulation (p=5, censoring 0%)</vt:lpstr>
      <vt:lpstr>Simulation (p=5, censoring 10%)</vt:lpstr>
      <vt:lpstr>Simulation (p=5, censoring 30%)</vt:lpstr>
      <vt:lpstr>Simulation (p=5, censoring 50%)</vt:lpstr>
      <vt:lpstr>Simulation (p=7, censoring 0%)</vt:lpstr>
      <vt:lpstr>Simulation (p=7, censoring 10%)</vt:lpstr>
      <vt:lpstr>Simulation (p=7, censoring 30%)</vt:lpstr>
      <vt:lpstr>Simulation (p=7, censoring 50%)</vt:lpstr>
      <vt:lpstr>Simulation (p=9, censoring 0%)</vt:lpstr>
      <vt:lpstr>Simulation (p=9, censoring 10%)</vt:lpstr>
      <vt:lpstr>Simulation (p=9, censoring 30%)</vt:lpstr>
      <vt:lpstr>Simulation (p=9, censoring 50%)</vt:lpstr>
      <vt:lpstr>Real data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study on efficiency of kernel ridge censored regression using ensemble method</dc:title>
  <dc:creator>HSY</dc:creator>
  <cp:lastModifiedBy>HSY</cp:lastModifiedBy>
  <cp:revision>20</cp:revision>
  <dcterms:created xsi:type="dcterms:W3CDTF">2022-02-21T06:07:53Z</dcterms:created>
  <dcterms:modified xsi:type="dcterms:W3CDTF">2022-02-21T07:26:03Z</dcterms:modified>
</cp:coreProperties>
</file>