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CCCE-BB5D-4DAC-9891-43D84DC05547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5056-0217-482D-8626-D6A052D11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>
            <a:off x="2272145" y="1371600"/>
            <a:ext cx="8337699" cy="4391891"/>
          </a:xfrm>
          <a:custGeom>
            <a:avLst/>
            <a:gdLst>
              <a:gd name="connsiteX0" fmla="*/ 0 w 8337699"/>
              <a:gd name="connsiteY0" fmla="*/ 4378036 h 4391891"/>
              <a:gd name="connsiteX1" fmla="*/ 0 w 8337699"/>
              <a:gd name="connsiteY1" fmla="*/ 4378036 h 4391891"/>
              <a:gd name="connsiteX2" fmla="*/ 13855 w 8337699"/>
              <a:gd name="connsiteY2" fmla="*/ 4253345 h 4391891"/>
              <a:gd name="connsiteX3" fmla="*/ 55419 w 8337699"/>
              <a:gd name="connsiteY3" fmla="*/ 4128655 h 4391891"/>
              <a:gd name="connsiteX4" fmla="*/ 83128 w 8337699"/>
              <a:gd name="connsiteY4" fmla="*/ 4045527 h 4391891"/>
              <a:gd name="connsiteX5" fmla="*/ 221673 w 8337699"/>
              <a:gd name="connsiteY5" fmla="*/ 3837709 h 4391891"/>
              <a:gd name="connsiteX6" fmla="*/ 277091 w 8337699"/>
              <a:gd name="connsiteY6" fmla="*/ 3754582 h 4391891"/>
              <a:gd name="connsiteX7" fmla="*/ 304800 w 8337699"/>
              <a:gd name="connsiteY7" fmla="*/ 3713018 h 4391891"/>
              <a:gd name="connsiteX8" fmla="*/ 360219 w 8337699"/>
              <a:gd name="connsiteY8" fmla="*/ 3643745 h 4391891"/>
              <a:gd name="connsiteX9" fmla="*/ 415637 w 8337699"/>
              <a:gd name="connsiteY9" fmla="*/ 3560618 h 4391891"/>
              <a:gd name="connsiteX10" fmla="*/ 429491 w 8337699"/>
              <a:gd name="connsiteY10" fmla="*/ 3519055 h 4391891"/>
              <a:gd name="connsiteX11" fmla="*/ 471055 w 8337699"/>
              <a:gd name="connsiteY11" fmla="*/ 3491345 h 4391891"/>
              <a:gd name="connsiteX12" fmla="*/ 512619 w 8337699"/>
              <a:gd name="connsiteY12" fmla="*/ 3449782 h 4391891"/>
              <a:gd name="connsiteX13" fmla="*/ 581891 w 8337699"/>
              <a:gd name="connsiteY13" fmla="*/ 3352800 h 4391891"/>
              <a:gd name="connsiteX14" fmla="*/ 609600 w 8337699"/>
              <a:gd name="connsiteY14" fmla="*/ 3297382 h 4391891"/>
              <a:gd name="connsiteX15" fmla="*/ 637310 w 8337699"/>
              <a:gd name="connsiteY15" fmla="*/ 3269673 h 4391891"/>
              <a:gd name="connsiteX16" fmla="*/ 706582 w 8337699"/>
              <a:gd name="connsiteY16" fmla="*/ 3172691 h 4391891"/>
              <a:gd name="connsiteX17" fmla="*/ 748146 w 8337699"/>
              <a:gd name="connsiteY17" fmla="*/ 3131127 h 4391891"/>
              <a:gd name="connsiteX18" fmla="*/ 803564 w 8337699"/>
              <a:gd name="connsiteY18" fmla="*/ 3048000 h 4391891"/>
              <a:gd name="connsiteX19" fmla="*/ 845128 w 8337699"/>
              <a:gd name="connsiteY19" fmla="*/ 3006436 h 4391891"/>
              <a:gd name="connsiteX20" fmla="*/ 900546 w 8337699"/>
              <a:gd name="connsiteY20" fmla="*/ 2923309 h 4391891"/>
              <a:gd name="connsiteX21" fmla="*/ 942110 w 8337699"/>
              <a:gd name="connsiteY21" fmla="*/ 2881745 h 4391891"/>
              <a:gd name="connsiteX22" fmla="*/ 983673 w 8337699"/>
              <a:gd name="connsiteY22" fmla="*/ 2826327 h 4391891"/>
              <a:gd name="connsiteX23" fmla="*/ 1011382 w 8337699"/>
              <a:gd name="connsiteY23" fmla="*/ 2784764 h 4391891"/>
              <a:gd name="connsiteX24" fmla="*/ 1066800 w 8337699"/>
              <a:gd name="connsiteY24" fmla="*/ 2743200 h 4391891"/>
              <a:gd name="connsiteX25" fmla="*/ 1094510 w 8337699"/>
              <a:gd name="connsiteY25" fmla="*/ 2715491 h 4391891"/>
              <a:gd name="connsiteX26" fmla="*/ 1149928 w 8337699"/>
              <a:gd name="connsiteY26" fmla="*/ 2673927 h 4391891"/>
              <a:gd name="connsiteX27" fmla="*/ 1302328 w 8337699"/>
              <a:gd name="connsiteY27" fmla="*/ 2549236 h 4391891"/>
              <a:gd name="connsiteX28" fmla="*/ 1343891 w 8337699"/>
              <a:gd name="connsiteY28" fmla="*/ 2521527 h 4391891"/>
              <a:gd name="connsiteX29" fmla="*/ 1385455 w 8337699"/>
              <a:gd name="connsiteY29" fmla="*/ 2466109 h 4391891"/>
              <a:gd name="connsiteX30" fmla="*/ 1440873 w 8337699"/>
              <a:gd name="connsiteY30" fmla="*/ 2438400 h 4391891"/>
              <a:gd name="connsiteX31" fmla="*/ 1510146 w 8337699"/>
              <a:gd name="connsiteY31" fmla="*/ 2396836 h 4391891"/>
              <a:gd name="connsiteX32" fmla="*/ 1593273 w 8337699"/>
              <a:gd name="connsiteY32" fmla="*/ 2327564 h 4391891"/>
              <a:gd name="connsiteX33" fmla="*/ 1676400 w 8337699"/>
              <a:gd name="connsiteY33" fmla="*/ 2272145 h 4391891"/>
              <a:gd name="connsiteX34" fmla="*/ 1787237 w 8337699"/>
              <a:gd name="connsiteY34" fmla="*/ 2189018 h 4391891"/>
              <a:gd name="connsiteX35" fmla="*/ 1842655 w 8337699"/>
              <a:gd name="connsiteY35" fmla="*/ 2161309 h 4391891"/>
              <a:gd name="connsiteX36" fmla="*/ 1925782 w 8337699"/>
              <a:gd name="connsiteY36" fmla="*/ 2078182 h 4391891"/>
              <a:gd name="connsiteX37" fmla="*/ 1981200 w 8337699"/>
              <a:gd name="connsiteY37" fmla="*/ 2036618 h 4391891"/>
              <a:gd name="connsiteX38" fmla="*/ 2008910 w 8337699"/>
              <a:gd name="connsiteY38" fmla="*/ 2008909 h 4391891"/>
              <a:gd name="connsiteX39" fmla="*/ 2064328 w 8337699"/>
              <a:gd name="connsiteY39" fmla="*/ 1981200 h 4391891"/>
              <a:gd name="connsiteX40" fmla="*/ 2105891 w 8337699"/>
              <a:gd name="connsiteY40" fmla="*/ 1953491 h 4391891"/>
              <a:gd name="connsiteX41" fmla="*/ 2161310 w 8337699"/>
              <a:gd name="connsiteY41" fmla="*/ 1911927 h 4391891"/>
              <a:gd name="connsiteX42" fmla="*/ 2272146 w 8337699"/>
              <a:gd name="connsiteY42" fmla="*/ 1842655 h 4391891"/>
              <a:gd name="connsiteX43" fmla="*/ 2355273 w 8337699"/>
              <a:gd name="connsiteY43" fmla="*/ 1801091 h 4391891"/>
              <a:gd name="connsiteX44" fmla="*/ 2479964 w 8337699"/>
              <a:gd name="connsiteY44" fmla="*/ 1704109 h 4391891"/>
              <a:gd name="connsiteX45" fmla="*/ 2521528 w 8337699"/>
              <a:gd name="connsiteY45" fmla="*/ 1676400 h 4391891"/>
              <a:gd name="connsiteX46" fmla="*/ 2632364 w 8337699"/>
              <a:gd name="connsiteY46" fmla="*/ 1593273 h 4391891"/>
              <a:gd name="connsiteX47" fmla="*/ 2687782 w 8337699"/>
              <a:gd name="connsiteY47" fmla="*/ 1565564 h 4391891"/>
              <a:gd name="connsiteX48" fmla="*/ 2743200 w 8337699"/>
              <a:gd name="connsiteY48" fmla="*/ 1524000 h 4391891"/>
              <a:gd name="connsiteX49" fmla="*/ 2854037 w 8337699"/>
              <a:gd name="connsiteY49" fmla="*/ 1468582 h 4391891"/>
              <a:gd name="connsiteX50" fmla="*/ 2951019 w 8337699"/>
              <a:gd name="connsiteY50" fmla="*/ 1413164 h 4391891"/>
              <a:gd name="connsiteX51" fmla="*/ 2992582 w 8337699"/>
              <a:gd name="connsiteY51" fmla="*/ 1399309 h 4391891"/>
              <a:gd name="connsiteX52" fmla="*/ 3061855 w 8337699"/>
              <a:gd name="connsiteY52" fmla="*/ 1357745 h 4391891"/>
              <a:gd name="connsiteX53" fmla="*/ 3103419 w 8337699"/>
              <a:gd name="connsiteY53" fmla="*/ 1330036 h 4391891"/>
              <a:gd name="connsiteX54" fmla="*/ 3158837 w 8337699"/>
              <a:gd name="connsiteY54" fmla="*/ 1316182 h 4391891"/>
              <a:gd name="connsiteX55" fmla="*/ 3214255 w 8337699"/>
              <a:gd name="connsiteY55" fmla="*/ 1288473 h 4391891"/>
              <a:gd name="connsiteX56" fmla="*/ 3297382 w 8337699"/>
              <a:gd name="connsiteY56" fmla="*/ 1233055 h 4391891"/>
              <a:gd name="connsiteX57" fmla="*/ 3352800 w 8337699"/>
              <a:gd name="connsiteY57" fmla="*/ 1219200 h 4391891"/>
              <a:gd name="connsiteX58" fmla="*/ 3435928 w 8337699"/>
              <a:gd name="connsiteY58" fmla="*/ 1177636 h 4391891"/>
              <a:gd name="connsiteX59" fmla="*/ 3477491 w 8337699"/>
              <a:gd name="connsiteY59" fmla="*/ 1149927 h 4391891"/>
              <a:gd name="connsiteX60" fmla="*/ 3532910 w 8337699"/>
              <a:gd name="connsiteY60" fmla="*/ 1122218 h 4391891"/>
              <a:gd name="connsiteX61" fmla="*/ 3616037 w 8337699"/>
              <a:gd name="connsiteY61" fmla="*/ 1080655 h 4391891"/>
              <a:gd name="connsiteX62" fmla="*/ 3699164 w 8337699"/>
              <a:gd name="connsiteY62" fmla="*/ 1025236 h 4391891"/>
              <a:gd name="connsiteX63" fmla="*/ 3754582 w 8337699"/>
              <a:gd name="connsiteY63" fmla="*/ 983673 h 4391891"/>
              <a:gd name="connsiteX64" fmla="*/ 3796146 w 8337699"/>
              <a:gd name="connsiteY64" fmla="*/ 969818 h 4391891"/>
              <a:gd name="connsiteX65" fmla="*/ 3920837 w 8337699"/>
              <a:gd name="connsiteY65" fmla="*/ 914400 h 4391891"/>
              <a:gd name="connsiteX66" fmla="*/ 3948546 w 8337699"/>
              <a:gd name="connsiteY66" fmla="*/ 872836 h 4391891"/>
              <a:gd name="connsiteX67" fmla="*/ 3990110 w 8337699"/>
              <a:gd name="connsiteY67" fmla="*/ 858982 h 4391891"/>
              <a:gd name="connsiteX68" fmla="*/ 4031673 w 8337699"/>
              <a:gd name="connsiteY68" fmla="*/ 831273 h 4391891"/>
              <a:gd name="connsiteX69" fmla="*/ 4073237 w 8337699"/>
              <a:gd name="connsiteY69" fmla="*/ 817418 h 4391891"/>
              <a:gd name="connsiteX70" fmla="*/ 4170219 w 8337699"/>
              <a:gd name="connsiteY70" fmla="*/ 762000 h 4391891"/>
              <a:gd name="connsiteX71" fmla="*/ 4211782 w 8337699"/>
              <a:gd name="connsiteY71" fmla="*/ 748145 h 4391891"/>
              <a:gd name="connsiteX72" fmla="*/ 4253346 w 8337699"/>
              <a:gd name="connsiteY72" fmla="*/ 720436 h 4391891"/>
              <a:gd name="connsiteX73" fmla="*/ 4336473 w 8337699"/>
              <a:gd name="connsiteY73" fmla="*/ 692727 h 4391891"/>
              <a:gd name="connsiteX74" fmla="*/ 4391891 w 8337699"/>
              <a:gd name="connsiteY74" fmla="*/ 665018 h 4391891"/>
              <a:gd name="connsiteX75" fmla="*/ 4447310 w 8337699"/>
              <a:gd name="connsiteY75" fmla="*/ 623455 h 4391891"/>
              <a:gd name="connsiteX76" fmla="*/ 4530437 w 8337699"/>
              <a:gd name="connsiteY76" fmla="*/ 595745 h 4391891"/>
              <a:gd name="connsiteX77" fmla="*/ 4572000 w 8337699"/>
              <a:gd name="connsiteY77" fmla="*/ 581891 h 4391891"/>
              <a:gd name="connsiteX78" fmla="*/ 4613564 w 8337699"/>
              <a:gd name="connsiteY78" fmla="*/ 554182 h 4391891"/>
              <a:gd name="connsiteX79" fmla="*/ 4710546 w 8337699"/>
              <a:gd name="connsiteY79" fmla="*/ 526473 h 4391891"/>
              <a:gd name="connsiteX80" fmla="*/ 4752110 w 8337699"/>
              <a:gd name="connsiteY80" fmla="*/ 498764 h 4391891"/>
              <a:gd name="connsiteX81" fmla="*/ 4890655 w 8337699"/>
              <a:gd name="connsiteY81" fmla="*/ 457200 h 4391891"/>
              <a:gd name="connsiteX82" fmla="*/ 4946073 w 8337699"/>
              <a:gd name="connsiteY82" fmla="*/ 429491 h 4391891"/>
              <a:gd name="connsiteX83" fmla="*/ 5056910 w 8337699"/>
              <a:gd name="connsiteY83" fmla="*/ 401782 h 4391891"/>
              <a:gd name="connsiteX84" fmla="*/ 5181600 w 8337699"/>
              <a:gd name="connsiteY84" fmla="*/ 374073 h 4391891"/>
              <a:gd name="connsiteX85" fmla="*/ 5334000 w 8337699"/>
              <a:gd name="connsiteY85" fmla="*/ 346364 h 4391891"/>
              <a:gd name="connsiteX86" fmla="*/ 5403273 w 8337699"/>
              <a:gd name="connsiteY86" fmla="*/ 332509 h 4391891"/>
              <a:gd name="connsiteX87" fmla="*/ 5611091 w 8337699"/>
              <a:gd name="connsiteY87" fmla="*/ 304800 h 4391891"/>
              <a:gd name="connsiteX88" fmla="*/ 5749637 w 8337699"/>
              <a:gd name="connsiteY88" fmla="*/ 290945 h 4391891"/>
              <a:gd name="connsiteX89" fmla="*/ 5985164 w 8337699"/>
              <a:gd name="connsiteY89" fmla="*/ 249382 h 4391891"/>
              <a:gd name="connsiteX90" fmla="*/ 6068291 w 8337699"/>
              <a:gd name="connsiteY90" fmla="*/ 235527 h 4391891"/>
              <a:gd name="connsiteX91" fmla="*/ 6262255 w 8337699"/>
              <a:gd name="connsiteY91" fmla="*/ 207818 h 4391891"/>
              <a:gd name="connsiteX92" fmla="*/ 6511637 w 8337699"/>
              <a:gd name="connsiteY92" fmla="*/ 166255 h 4391891"/>
              <a:gd name="connsiteX93" fmla="*/ 6622473 w 8337699"/>
              <a:gd name="connsiteY93" fmla="*/ 152400 h 4391891"/>
              <a:gd name="connsiteX94" fmla="*/ 6677891 w 8337699"/>
              <a:gd name="connsiteY94" fmla="*/ 138545 h 4391891"/>
              <a:gd name="connsiteX95" fmla="*/ 6802582 w 8337699"/>
              <a:gd name="connsiteY95" fmla="*/ 124691 h 4391891"/>
              <a:gd name="connsiteX96" fmla="*/ 7204364 w 8337699"/>
              <a:gd name="connsiteY96" fmla="*/ 96982 h 4391891"/>
              <a:gd name="connsiteX97" fmla="*/ 7370619 w 8337699"/>
              <a:gd name="connsiteY97" fmla="*/ 69273 h 4391891"/>
              <a:gd name="connsiteX98" fmla="*/ 7523019 w 8337699"/>
              <a:gd name="connsiteY98" fmla="*/ 55418 h 4391891"/>
              <a:gd name="connsiteX99" fmla="*/ 7606146 w 8337699"/>
              <a:gd name="connsiteY99" fmla="*/ 41564 h 4391891"/>
              <a:gd name="connsiteX100" fmla="*/ 8077200 w 8337699"/>
              <a:gd name="connsiteY100" fmla="*/ 0 h 4391891"/>
              <a:gd name="connsiteX101" fmla="*/ 8271164 w 8337699"/>
              <a:gd name="connsiteY101" fmla="*/ 13855 h 4391891"/>
              <a:gd name="connsiteX102" fmla="*/ 8298873 w 8337699"/>
              <a:gd name="connsiteY102" fmla="*/ 27709 h 4391891"/>
              <a:gd name="connsiteX103" fmla="*/ 8298873 w 8337699"/>
              <a:gd name="connsiteY103" fmla="*/ 27709 h 4391891"/>
              <a:gd name="connsiteX104" fmla="*/ 8298873 w 8337699"/>
              <a:gd name="connsiteY104" fmla="*/ 4391891 h 4391891"/>
              <a:gd name="connsiteX105" fmla="*/ 0 w 8337699"/>
              <a:gd name="connsiteY105" fmla="*/ 4378036 h 43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337699" h="4391891">
                <a:moveTo>
                  <a:pt x="0" y="4378036"/>
                </a:moveTo>
                <a:lnTo>
                  <a:pt x="0" y="4378036"/>
                </a:lnTo>
                <a:cubicBezTo>
                  <a:pt x="4618" y="4336472"/>
                  <a:pt x="5653" y="4294352"/>
                  <a:pt x="13855" y="4253345"/>
                </a:cubicBezTo>
                <a:cubicBezTo>
                  <a:pt x="13858" y="4253328"/>
                  <a:pt x="48489" y="4149445"/>
                  <a:pt x="55419" y="4128655"/>
                </a:cubicBezTo>
                <a:cubicBezTo>
                  <a:pt x="55421" y="4128650"/>
                  <a:pt x="83125" y="4045531"/>
                  <a:pt x="83128" y="4045527"/>
                </a:cubicBezTo>
                <a:lnTo>
                  <a:pt x="221673" y="3837709"/>
                </a:lnTo>
                <a:lnTo>
                  <a:pt x="277091" y="3754582"/>
                </a:lnTo>
                <a:cubicBezTo>
                  <a:pt x="286327" y="3740727"/>
                  <a:pt x="293026" y="3724792"/>
                  <a:pt x="304800" y="3713018"/>
                </a:cubicBezTo>
                <a:cubicBezTo>
                  <a:pt x="344284" y="3673535"/>
                  <a:pt x="325264" y="3696178"/>
                  <a:pt x="360219" y="3643745"/>
                </a:cubicBezTo>
                <a:cubicBezTo>
                  <a:pt x="393160" y="3544919"/>
                  <a:pt x="346451" y="3664398"/>
                  <a:pt x="415637" y="3560618"/>
                </a:cubicBezTo>
                <a:cubicBezTo>
                  <a:pt x="423738" y="3548467"/>
                  <a:pt x="420368" y="3530459"/>
                  <a:pt x="429491" y="3519055"/>
                </a:cubicBezTo>
                <a:cubicBezTo>
                  <a:pt x="439893" y="3506052"/>
                  <a:pt x="458263" y="3502005"/>
                  <a:pt x="471055" y="3491345"/>
                </a:cubicBezTo>
                <a:cubicBezTo>
                  <a:pt x="486107" y="3478802"/>
                  <a:pt x="498764" y="3463636"/>
                  <a:pt x="512619" y="3449782"/>
                </a:cubicBezTo>
                <a:cubicBezTo>
                  <a:pt x="588561" y="3297898"/>
                  <a:pt x="488279" y="3483858"/>
                  <a:pt x="581891" y="3352800"/>
                </a:cubicBezTo>
                <a:cubicBezTo>
                  <a:pt x="593895" y="3335994"/>
                  <a:pt x="598144" y="3314566"/>
                  <a:pt x="609600" y="3297382"/>
                </a:cubicBezTo>
                <a:cubicBezTo>
                  <a:pt x="616846" y="3286514"/>
                  <a:pt x="629150" y="3279873"/>
                  <a:pt x="637310" y="3269673"/>
                </a:cubicBezTo>
                <a:cubicBezTo>
                  <a:pt x="725049" y="3160001"/>
                  <a:pt x="589545" y="3309235"/>
                  <a:pt x="706582" y="3172691"/>
                </a:cubicBezTo>
                <a:cubicBezTo>
                  <a:pt x="719333" y="3157815"/>
                  <a:pt x="736117" y="3146593"/>
                  <a:pt x="748146" y="3131127"/>
                </a:cubicBezTo>
                <a:cubicBezTo>
                  <a:pt x="768592" y="3104840"/>
                  <a:pt x="780016" y="3071548"/>
                  <a:pt x="803564" y="3048000"/>
                </a:cubicBezTo>
                <a:cubicBezTo>
                  <a:pt x="817419" y="3034145"/>
                  <a:pt x="833099" y="3021902"/>
                  <a:pt x="845128" y="3006436"/>
                </a:cubicBezTo>
                <a:cubicBezTo>
                  <a:pt x="865574" y="2980149"/>
                  <a:pt x="876998" y="2946857"/>
                  <a:pt x="900546" y="2923309"/>
                </a:cubicBezTo>
                <a:cubicBezTo>
                  <a:pt x="914401" y="2909454"/>
                  <a:pt x="929359" y="2896621"/>
                  <a:pt x="942110" y="2881745"/>
                </a:cubicBezTo>
                <a:cubicBezTo>
                  <a:pt x="957137" y="2864213"/>
                  <a:pt x="970252" y="2845117"/>
                  <a:pt x="983673" y="2826327"/>
                </a:cubicBezTo>
                <a:cubicBezTo>
                  <a:pt x="993351" y="2812778"/>
                  <a:pt x="999608" y="2796538"/>
                  <a:pt x="1011382" y="2784764"/>
                </a:cubicBezTo>
                <a:cubicBezTo>
                  <a:pt x="1027710" y="2768436"/>
                  <a:pt x="1049061" y="2757982"/>
                  <a:pt x="1066800" y="2743200"/>
                </a:cubicBezTo>
                <a:cubicBezTo>
                  <a:pt x="1076835" y="2734838"/>
                  <a:pt x="1084475" y="2723853"/>
                  <a:pt x="1094510" y="2715491"/>
                </a:cubicBezTo>
                <a:cubicBezTo>
                  <a:pt x="1112249" y="2700709"/>
                  <a:pt x="1132396" y="2688954"/>
                  <a:pt x="1149928" y="2673927"/>
                </a:cubicBezTo>
                <a:cubicBezTo>
                  <a:pt x="1256329" y="2582725"/>
                  <a:pt x="1099960" y="2684150"/>
                  <a:pt x="1302328" y="2549236"/>
                </a:cubicBezTo>
                <a:cubicBezTo>
                  <a:pt x="1316182" y="2540000"/>
                  <a:pt x="1332117" y="2533301"/>
                  <a:pt x="1343891" y="2521527"/>
                </a:cubicBezTo>
                <a:cubicBezTo>
                  <a:pt x="1360219" y="2505199"/>
                  <a:pt x="1367923" y="2481136"/>
                  <a:pt x="1385455" y="2466109"/>
                </a:cubicBezTo>
                <a:cubicBezTo>
                  <a:pt x="1401136" y="2452668"/>
                  <a:pt x="1422819" y="2448430"/>
                  <a:pt x="1440873" y="2438400"/>
                </a:cubicBezTo>
                <a:cubicBezTo>
                  <a:pt x="1464413" y="2425322"/>
                  <a:pt x="1487055" y="2410691"/>
                  <a:pt x="1510146" y="2396836"/>
                </a:cubicBezTo>
                <a:cubicBezTo>
                  <a:pt x="1564772" y="2314898"/>
                  <a:pt x="1503786" y="2391484"/>
                  <a:pt x="1593273" y="2327564"/>
                </a:cubicBezTo>
                <a:cubicBezTo>
                  <a:pt x="1684083" y="2262700"/>
                  <a:pt x="1587241" y="2301866"/>
                  <a:pt x="1676400" y="2272145"/>
                </a:cubicBezTo>
                <a:cubicBezTo>
                  <a:pt x="1715368" y="2233178"/>
                  <a:pt x="1724576" y="2220349"/>
                  <a:pt x="1787237" y="2189018"/>
                </a:cubicBezTo>
                <a:cubicBezTo>
                  <a:pt x="1805710" y="2179782"/>
                  <a:pt x="1826528" y="2174211"/>
                  <a:pt x="1842655" y="2161309"/>
                </a:cubicBezTo>
                <a:cubicBezTo>
                  <a:pt x="1873254" y="2136829"/>
                  <a:pt x="1894433" y="2101694"/>
                  <a:pt x="1925782" y="2078182"/>
                </a:cubicBezTo>
                <a:cubicBezTo>
                  <a:pt x="1944255" y="2064327"/>
                  <a:pt x="1963461" y="2051400"/>
                  <a:pt x="1981200" y="2036618"/>
                </a:cubicBezTo>
                <a:cubicBezTo>
                  <a:pt x="1991235" y="2028256"/>
                  <a:pt x="1998041" y="2016155"/>
                  <a:pt x="2008910" y="2008909"/>
                </a:cubicBezTo>
                <a:cubicBezTo>
                  <a:pt x="2026094" y="1997453"/>
                  <a:pt x="2046396" y="1991447"/>
                  <a:pt x="2064328" y="1981200"/>
                </a:cubicBezTo>
                <a:cubicBezTo>
                  <a:pt x="2078785" y="1972939"/>
                  <a:pt x="2092342" y="1963169"/>
                  <a:pt x="2105891" y="1953491"/>
                </a:cubicBezTo>
                <a:cubicBezTo>
                  <a:pt x="2124681" y="1940069"/>
                  <a:pt x="2142520" y="1925349"/>
                  <a:pt x="2161310" y="1911927"/>
                </a:cubicBezTo>
                <a:cubicBezTo>
                  <a:pt x="2205639" y="1880263"/>
                  <a:pt x="2220357" y="1875023"/>
                  <a:pt x="2272146" y="1842655"/>
                </a:cubicBezTo>
                <a:cubicBezTo>
                  <a:pt x="2333537" y="1804285"/>
                  <a:pt x="2291181" y="1822455"/>
                  <a:pt x="2355273" y="1801091"/>
                </a:cubicBezTo>
                <a:cubicBezTo>
                  <a:pt x="2396837" y="1768764"/>
                  <a:pt x="2436152" y="1733317"/>
                  <a:pt x="2479964" y="1704109"/>
                </a:cubicBezTo>
                <a:cubicBezTo>
                  <a:pt x="2493819" y="1694873"/>
                  <a:pt x="2508062" y="1686194"/>
                  <a:pt x="2521528" y="1676400"/>
                </a:cubicBezTo>
                <a:cubicBezTo>
                  <a:pt x="2558877" y="1649237"/>
                  <a:pt x="2591058" y="1613926"/>
                  <a:pt x="2632364" y="1593273"/>
                </a:cubicBezTo>
                <a:cubicBezTo>
                  <a:pt x="2650837" y="1584037"/>
                  <a:pt x="2670268" y="1576510"/>
                  <a:pt x="2687782" y="1565564"/>
                </a:cubicBezTo>
                <a:cubicBezTo>
                  <a:pt x="2707363" y="1553326"/>
                  <a:pt x="2723255" y="1535635"/>
                  <a:pt x="2743200" y="1524000"/>
                </a:cubicBezTo>
                <a:cubicBezTo>
                  <a:pt x="2778880" y="1503187"/>
                  <a:pt x="2819668" y="1491495"/>
                  <a:pt x="2854037" y="1468582"/>
                </a:cubicBezTo>
                <a:cubicBezTo>
                  <a:pt x="2895782" y="1440752"/>
                  <a:pt x="2901797" y="1434259"/>
                  <a:pt x="2951019" y="1413164"/>
                </a:cubicBezTo>
                <a:cubicBezTo>
                  <a:pt x="2964442" y="1407411"/>
                  <a:pt x="2979520" y="1405840"/>
                  <a:pt x="2992582" y="1399309"/>
                </a:cubicBezTo>
                <a:cubicBezTo>
                  <a:pt x="3016668" y="1387266"/>
                  <a:pt x="3039020" y="1372017"/>
                  <a:pt x="3061855" y="1357745"/>
                </a:cubicBezTo>
                <a:cubicBezTo>
                  <a:pt x="3075975" y="1348920"/>
                  <a:pt x="3088114" y="1336595"/>
                  <a:pt x="3103419" y="1330036"/>
                </a:cubicBezTo>
                <a:cubicBezTo>
                  <a:pt x="3120921" y="1322535"/>
                  <a:pt x="3140364" y="1320800"/>
                  <a:pt x="3158837" y="1316182"/>
                </a:cubicBezTo>
                <a:cubicBezTo>
                  <a:pt x="3177310" y="1306946"/>
                  <a:pt x="3196545" y="1299099"/>
                  <a:pt x="3214255" y="1288473"/>
                </a:cubicBezTo>
                <a:cubicBezTo>
                  <a:pt x="3242811" y="1271339"/>
                  <a:pt x="3265074" y="1241132"/>
                  <a:pt x="3297382" y="1233055"/>
                </a:cubicBezTo>
                <a:lnTo>
                  <a:pt x="3352800" y="1219200"/>
                </a:lnTo>
                <a:cubicBezTo>
                  <a:pt x="3408572" y="1163430"/>
                  <a:pt x="3346558" y="1215938"/>
                  <a:pt x="3435928" y="1177636"/>
                </a:cubicBezTo>
                <a:cubicBezTo>
                  <a:pt x="3451233" y="1171077"/>
                  <a:pt x="3463034" y="1158188"/>
                  <a:pt x="3477491" y="1149927"/>
                </a:cubicBezTo>
                <a:cubicBezTo>
                  <a:pt x="3495423" y="1139680"/>
                  <a:pt x="3514978" y="1132465"/>
                  <a:pt x="3532910" y="1122218"/>
                </a:cubicBezTo>
                <a:cubicBezTo>
                  <a:pt x="3608111" y="1079246"/>
                  <a:pt x="3539831" y="1106056"/>
                  <a:pt x="3616037" y="1080655"/>
                </a:cubicBezTo>
                <a:cubicBezTo>
                  <a:pt x="3643746" y="1062182"/>
                  <a:pt x="3672522" y="1045217"/>
                  <a:pt x="3699164" y="1025236"/>
                </a:cubicBezTo>
                <a:cubicBezTo>
                  <a:pt x="3717637" y="1011382"/>
                  <a:pt x="3734534" y="995129"/>
                  <a:pt x="3754582" y="983673"/>
                </a:cubicBezTo>
                <a:cubicBezTo>
                  <a:pt x="3767262" y="976427"/>
                  <a:pt x="3782472" y="974946"/>
                  <a:pt x="3796146" y="969818"/>
                </a:cubicBezTo>
                <a:cubicBezTo>
                  <a:pt x="3866908" y="943282"/>
                  <a:pt x="3857863" y="945887"/>
                  <a:pt x="3920837" y="914400"/>
                </a:cubicBezTo>
                <a:cubicBezTo>
                  <a:pt x="3930073" y="900545"/>
                  <a:pt x="3935544" y="883238"/>
                  <a:pt x="3948546" y="872836"/>
                </a:cubicBezTo>
                <a:cubicBezTo>
                  <a:pt x="3959950" y="863713"/>
                  <a:pt x="3977048" y="865513"/>
                  <a:pt x="3990110" y="858982"/>
                </a:cubicBezTo>
                <a:cubicBezTo>
                  <a:pt x="4005003" y="851536"/>
                  <a:pt x="4016780" y="838720"/>
                  <a:pt x="4031673" y="831273"/>
                </a:cubicBezTo>
                <a:cubicBezTo>
                  <a:pt x="4044735" y="824742"/>
                  <a:pt x="4059814" y="823171"/>
                  <a:pt x="4073237" y="817418"/>
                </a:cubicBezTo>
                <a:cubicBezTo>
                  <a:pt x="4243246" y="744556"/>
                  <a:pt x="4031091" y="831565"/>
                  <a:pt x="4170219" y="762000"/>
                </a:cubicBezTo>
                <a:cubicBezTo>
                  <a:pt x="4183281" y="755469"/>
                  <a:pt x="4198720" y="754676"/>
                  <a:pt x="4211782" y="748145"/>
                </a:cubicBezTo>
                <a:cubicBezTo>
                  <a:pt x="4226675" y="740698"/>
                  <a:pt x="4238130" y="727199"/>
                  <a:pt x="4253346" y="720436"/>
                </a:cubicBezTo>
                <a:cubicBezTo>
                  <a:pt x="4280036" y="708574"/>
                  <a:pt x="4310349" y="705789"/>
                  <a:pt x="4336473" y="692727"/>
                </a:cubicBezTo>
                <a:cubicBezTo>
                  <a:pt x="4354946" y="683491"/>
                  <a:pt x="4374377" y="675964"/>
                  <a:pt x="4391891" y="665018"/>
                </a:cubicBezTo>
                <a:cubicBezTo>
                  <a:pt x="4411472" y="652780"/>
                  <a:pt x="4426657" y="633782"/>
                  <a:pt x="4447310" y="623455"/>
                </a:cubicBezTo>
                <a:cubicBezTo>
                  <a:pt x="4473434" y="610393"/>
                  <a:pt x="4502728" y="604982"/>
                  <a:pt x="4530437" y="595745"/>
                </a:cubicBezTo>
                <a:lnTo>
                  <a:pt x="4572000" y="581891"/>
                </a:lnTo>
                <a:cubicBezTo>
                  <a:pt x="4585855" y="572655"/>
                  <a:pt x="4598671" y="561629"/>
                  <a:pt x="4613564" y="554182"/>
                </a:cubicBezTo>
                <a:cubicBezTo>
                  <a:pt x="4633443" y="544242"/>
                  <a:pt x="4692785" y="530913"/>
                  <a:pt x="4710546" y="526473"/>
                </a:cubicBezTo>
                <a:cubicBezTo>
                  <a:pt x="4724401" y="517237"/>
                  <a:pt x="4736894" y="505527"/>
                  <a:pt x="4752110" y="498764"/>
                </a:cubicBezTo>
                <a:cubicBezTo>
                  <a:pt x="4922646" y="422971"/>
                  <a:pt x="4761694" y="505561"/>
                  <a:pt x="4890655" y="457200"/>
                </a:cubicBezTo>
                <a:cubicBezTo>
                  <a:pt x="4909993" y="449948"/>
                  <a:pt x="4926480" y="436022"/>
                  <a:pt x="4946073" y="429491"/>
                </a:cubicBezTo>
                <a:cubicBezTo>
                  <a:pt x="4982201" y="417448"/>
                  <a:pt x="5019964" y="411018"/>
                  <a:pt x="5056910" y="401782"/>
                </a:cubicBezTo>
                <a:cubicBezTo>
                  <a:pt x="5192092" y="367986"/>
                  <a:pt x="5023266" y="409258"/>
                  <a:pt x="5181600" y="374073"/>
                </a:cubicBezTo>
                <a:cubicBezTo>
                  <a:pt x="5341210" y="338604"/>
                  <a:pt x="5093816" y="386395"/>
                  <a:pt x="5334000" y="346364"/>
                </a:cubicBezTo>
                <a:cubicBezTo>
                  <a:pt x="5357228" y="342493"/>
                  <a:pt x="5380045" y="336380"/>
                  <a:pt x="5403273" y="332509"/>
                </a:cubicBezTo>
                <a:cubicBezTo>
                  <a:pt x="5448325" y="325000"/>
                  <a:pt x="5569086" y="309467"/>
                  <a:pt x="5611091" y="304800"/>
                </a:cubicBezTo>
                <a:cubicBezTo>
                  <a:pt x="5657219" y="299674"/>
                  <a:pt x="5703650" y="297216"/>
                  <a:pt x="5749637" y="290945"/>
                </a:cubicBezTo>
                <a:cubicBezTo>
                  <a:pt x="5931435" y="266154"/>
                  <a:pt x="5864020" y="271408"/>
                  <a:pt x="5985164" y="249382"/>
                </a:cubicBezTo>
                <a:cubicBezTo>
                  <a:pt x="6012802" y="244357"/>
                  <a:pt x="6040511" y="239694"/>
                  <a:pt x="6068291" y="235527"/>
                </a:cubicBezTo>
                <a:cubicBezTo>
                  <a:pt x="6132879" y="225839"/>
                  <a:pt x="6198894" y="223658"/>
                  <a:pt x="6262255" y="207818"/>
                </a:cubicBezTo>
                <a:cubicBezTo>
                  <a:pt x="6372172" y="180340"/>
                  <a:pt x="6329220" y="189058"/>
                  <a:pt x="6511637" y="166255"/>
                </a:cubicBezTo>
                <a:cubicBezTo>
                  <a:pt x="6548582" y="161637"/>
                  <a:pt x="6585747" y="158521"/>
                  <a:pt x="6622473" y="152400"/>
                </a:cubicBezTo>
                <a:cubicBezTo>
                  <a:pt x="6641255" y="149270"/>
                  <a:pt x="6659071" y="141440"/>
                  <a:pt x="6677891" y="138545"/>
                </a:cubicBezTo>
                <a:cubicBezTo>
                  <a:pt x="6719224" y="132186"/>
                  <a:pt x="6761018" y="129309"/>
                  <a:pt x="6802582" y="124691"/>
                </a:cubicBezTo>
                <a:cubicBezTo>
                  <a:pt x="6961520" y="71710"/>
                  <a:pt x="6801750" y="120665"/>
                  <a:pt x="7204364" y="96982"/>
                </a:cubicBezTo>
                <a:cubicBezTo>
                  <a:pt x="7499104" y="79644"/>
                  <a:pt x="7194690" y="92730"/>
                  <a:pt x="7370619" y="69273"/>
                </a:cubicBezTo>
                <a:cubicBezTo>
                  <a:pt x="7421181" y="62531"/>
                  <a:pt x="7472359" y="61378"/>
                  <a:pt x="7523019" y="55418"/>
                </a:cubicBezTo>
                <a:cubicBezTo>
                  <a:pt x="7550918" y="52136"/>
                  <a:pt x="7578227" y="44666"/>
                  <a:pt x="7606146" y="41564"/>
                </a:cubicBezTo>
                <a:cubicBezTo>
                  <a:pt x="7794116" y="20679"/>
                  <a:pt x="7900654" y="13581"/>
                  <a:pt x="8077200" y="0"/>
                </a:cubicBezTo>
                <a:cubicBezTo>
                  <a:pt x="8141855" y="4618"/>
                  <a:pt x="8206789" y="6281"/>
                  <a:pt x="8271164" y="13855"/>
                </a:cubicBezTo>
                <a:cubicBezTo>
                  <a:pt x="8401337" y="29169"/>
                  <a:pt x="8300696" y="27709"/>
                  <a:pt x="8298873" y="27709"/>
                </a:cubicBezTo>
                <a:lnTo>
                  <a:pt x="8298873" y="27709"/>
                </a:lnTo>
                <a:lnTo>
                  <a:pt x="8298873" y="4391891"/>
                </a:lnTo>
                <a:lnTo>
                  <a:pt x="0" y="4378036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72682" y="1371600"/>
            <a:ext cx="8284482" cy="4378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06637" y="6179127"/>
            <a:ext cx="382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False </a:t>
            </a:r>
            <a:r>
              <a:rPr lang="en-US" altLang="ko-KR" dirty="0" smtClean="0"/>
              <a:t>Positive </a:t>
            </a:r>
            <a:r>
              <a:rPr lang="en-US" altLang="ko-KR" dirty="0"/>
              <a:t>R</a:t>
            </a:r>
            <a:r>
              <a:rPr lang="en-US" altLang="ko-KR" dirty="0" smtClean="0"/>
              <a:t>ate </a:t>
            </a:r>
            <a:r>
              <a:rPr lang="en-US" altLang="ko-KR" dirty="0" smtClean="0"/>
              <a:t>= 1 - </a:t>
            </a:r>
            <a:r>
              <a:rPr lang="en-US" altLang="ko-KR" dirty="0" smtClean="0"/>
              <a:t>Specificity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55422" y="3556061"/>
            <a:ext cx="337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</a:t>
            </a:r>
            <a:r>
              <a:rPr lang="en-US" altLang="ko-KR" dirty="0" smtClean="0"/>
              <a:t>Positive </a:t>
            </a:r>
            <a:r>
              <a:rPr lang="en-US" altLang="ko-KR" dirty="0"/>
              <a:t>R</a:t>
            </a:r>
            <a:r>
              <a:rPr lang="en-US" altLang="ko-KR" dirty="0" smtClean="0"/>
              <a:t>ate </a:t>
            </a:r>
            <a:r>
              <a:rPr lang="en-US" altLang="ko-KR" dirty="0" smtClean="0"/>
              <a:t>= </a:t>
            </a:r>
            <a:r>
              <a:rPr lang="en-US" altLang="ko-KR" dirty="0" smtClean="0"/>
              <a:t>Sensitivity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44153" y="457201"/>
            <a:ext cx="2758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ROC curve</a:t>
            </a:r>
            <a:endParaRPr lang="ko-KR" alt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245860" y="57714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61378" y="1371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76073" y="338980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58614" y="5756746"/>
            <a:ext cx="5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0.5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272682" y="5749636"/>
            <a:ext cx="82844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272682" y="1371600"/>
            <a:ext cx="0" cy="4378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14" idx="0"/>
            <a:endCxn id="14" idx="102"/>
          </p:cNvCxnSpPr>
          <p:nvPr/>
        </p:nvCxnSpPr>
        <p:spPr>
          <a:xfrm flipV="1">
            <a:off x="2272145" y="1399309"/>
            <a:ext cx="8298873" cy="4350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9959" y="3343639"/>
            <a:ext cx="136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AUC</a:t>
            </a:r>
            <a:endParaRPr lang="ko-KR" altLang="en-US" sz="32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8390238" y="2604656"/>
            <a:ext cx="379689" cy="554180"/>
          </a:xfrm>
          <a:prstGeom prst="straightConnector1">
            <a:avLst/>
          </a:prstGeom>
          <a:ln>
            <a:solidFill>
              <a:srgbClr val="C46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996138" y="1544111"/>
            <a:ext cx="889711" cy="332085"/>
          </a:xfrm>
          <a:prstGeom prst="straightConnector1">
            <a:avLst/>
          </a:prstGeom>
          <a:ln>
            <a:solidFill>
              <a:srgbClr val="C46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44975" y="3155464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AUC = 0.5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66870" y="1399308"/>
            <a:ext cx="12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AUC &gt;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4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HSY</dc:creator>
  <cp:lastModifiedBy>HSY</cp:lastModifiedBy>
  <cp:revision>6</cp:revision>
  <dcterms:created xsi:type="dcterms:W3CDTF">2022-06-28T14:13:51Z</dcterms:created>
  <dcterms:modified xsi:type="dcterms:W3CDTF">2022-07-03T07:02:39Z</dcterms:modified>
</cp:coreProperties>
</file>