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8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0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9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0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7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3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57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E6F3F-10B5-4B1C-BB68-EEEA59DAD24E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07AAD-AB7C-4AB4-BC3A-DC74B566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96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757646" y="4752871"/>
            <a:ext cx="3814354" cy="130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757646" y="1469070"/>
            <a:ext cx="0" cy="3296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5146" y="49940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0453" y="177018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55146" y="407963"/>
            <a:ext cx="3425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/>
              <a:t>Kernel Trick</a:t>
            </a:r>
            <a:endParaRPr lang="ko-KR" altLang="en-US" sz="4400" b="1" dirty="0"/>
          </a:p>
        </p:txBody>
      </p:sp>
      <p:cxnSp>
        <p:nvCxnSpPr>
          <p:cNvPr id="14" name="구부러진 연결선 13"/>
          <p:cNvCxnSpPr/>
          <p:nvPr/>
        </p:nvCxnSpPr>
        <p:spPr>
          <a:xfrm flipV="1">
            <a:off x="1012874" y="2557973"/>
            <a:ext cx="2011680" cy="14935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/>
          <p:nvPr/>
        </p:nvCxnSpPr>
        <p:spPr>
          <a:xfrm rot="16200000" flipH="1">
            <a:off x="2618397" y="2984156"/>
            <a:ext cx="1752843" cy="944542"/>
          </a:xfrm>
          <a:prstGeom prst="curvedConnector3">
            <a:avLst>
              <a:gd name="adj1" fmla="val -13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561514" y="4051495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92702" y="3404382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078" y="2459500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496011" y="2156377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67089" y="3193366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21798" y="2266572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55334" y="3193366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3139104" y="2979169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524146" y="3872466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496825" y="3746694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417210" y="364353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nonlinear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26520" y="2780471"/>
            <a:ext cx="112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 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82" y="2743570"/>
            <a:ext cx="253219" cy="443133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780628" y="218864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linear</a:t>
            </a:r>
            <a:endParaRPr lang="ko-KR" altLang="en-US" dirty="0"/>
          </a:p>
        </p:txBody>
      </p:sp>
      <p:cxnSp>
        <p:nvCxnSpPr>
          <p:cNvPr id="40" name="구부러진 연결선 39"/>
          <p:cNvCxnSpPr>
            <a:stCxn id="33" idx="0"/>
          </p:cNvCxnSpPr>
          <p:nvPr/>
        </p:nvCxnSpPr>
        <p:spPr>
          <a:xfrm rot="5400000" flipH="1" flipV="1">
            <a:off x="5086214" y="3153244"/>
            <a:ext cx="400930" cy="57964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1"/>
          <p:cNvCxnSpPr/>
          <p:nvPr/>
        </p:nvCxnSpPr>
        <p:spPr>
          <a:xfrm rot="5400000" flipH="1" flipV="1">
            <a:off x="6191053" y="2290183"/>
            <a:ext cx="400930" cy="57964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920111" y="1308295"/>
            <a:ext cx="0" cy="26274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920111" y="3925554"/>
            <a:ext cx="32094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6274191" y="3925554"/>
            <a:ext cx="1645920" cy="1574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67489" y="40530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052383" y="11774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391518" y="54634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54" name="평행 사변형 53"/>
          <p:cNvSpPr/>
          <p:nvPr/>
        </p:nvSpPr>
        <p:spPr>
          <a:xfrm>
            <a:off x="6400801" y="2622033"/>
            <a:ext cx="4566688" cy="1615692"/>
          </a:xfrm>
          <a:prstGeom prst="parallelogram">
            <a:avLst>
              <a:gd name="adj" fmla="val 82466"/>
            </a:avLst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535963" y="5001065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515333" y="2188640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444994" y="4870349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9384155" y="4628829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7993163" y="5458265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9041799" y="5331655"/>
            <a:ext cx="140677" cy="12661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72533" y="1858693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408563" y="1647119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9757980" y="2030678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0079192" y="2342468"/>
            <a:ext cx="168812" cy="9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880102" y="5315802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space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516081" y="5978883"/>
            <a:ext cx="247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Feature(Hilbert) space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726745" y="616354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mapping</a:t>
            </a:r>
            <a:endParaRPr lang="ko-KR" altLang="en-US" dirty="0"/>
          </a:p>
        </p:txBody>
      </p:sp>
      <p:cxnSp>
        <p:nvCxnSpPr>
          <p:cNvPr id="78" name="구부러진 연결선 77"/>
          <p:cNvCxnSpPr/>
          <p:nvPr/>
        </p:nvCxnSpPr>
        <p:spPr>
          <a:xfrm>
            <a:off x="2897945" y="5832733"/>
            <a:ext cx="1681329" cy="515482"/>
          </a:xfrm>
          <a:prstGeom prst="curvedConnector3">
            <a:avLst>
              <a:gd name="adj1" fmla="val 600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/>
          <p:nvPr/>
        </p:nvCxnSpPr>
        <p:spPr>
          <a:xfrm flipV="1">
            <a:off x="5968053" y="6163549"/>
            <a:ext cx="1403418" cy="18466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0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HSY</dc:creator>
  <cp:lastModifiedBy>HSY</cp:lastModifiedBy>
  <cp:revision>9</cp:revision>
  <dcterms:created xsi:type="dcterms:W3CDTF">2021-10-29T03:21:22Z</dcterms:created>
  <dcterms:modified xsi:type="dcterms:W3CDTF">2021-10-29T04:02:14Z</dcterms:modified>
</cp:coreProperties>
</file>