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8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4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3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6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5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9545-B8AE-404E-9F22-71F87077CD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01FC-CBC2-451F-B0AD-1E74EFF5F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726873" y="955964"/>
            <a:ext cx="2798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726873" y="969818"/>
            <a:ext cx="0" cy="1260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25491" y="983673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18509" y="2230582"/>
            <a:ext cx="2216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18509" y="2230581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35236" y="2230582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842654" y="3477490"/>
            <a:ext cx="1551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842654" y="3477490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394363" y="3477489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105400" y="845127"/>
            <a:ext cx="13855" cy="277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618508" y="4710543"/>
            <a:ext cx="1551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18507" y="4724398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56362" y="4710543"/>
            <a:ext cx="0" cy="12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27418" y="637309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69839" y="2258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28108" y="1810574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19743" y="2930419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 </a:t>
            </a:r>
            <a:r>
              <a:rPr lang="en-US" altLang="ko-KR" dirty="0" smtClean="0"/>
              <a:t>&lt;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95598" y="4177325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 </a:t>
            </a:r>
            <a:r>
              <a:rPr lang="en-US" altLang="ko-KR" dirty="0"/>
              <a:t>&lt;</a:t>
            </a:r>
            <a:r>
              <a:rPr lang="en-US" altLang="ko-KR" dirty="0" smtClean="0"/>
              <a:t>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27418" y="34545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55619" y="4724398"/>
            <a:ext cx="4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99536" y="59435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00710" y="59435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68278" y="861350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5491" y="11222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062579" y="446609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00581" y="329975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00070" y="207362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73773" y="2026502"/>
            <a:ext cx="52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1705735" y="3299751"/>
            <a:ext cx="52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418429" y="4532803"/>
            <a:ext cx="52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7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H="1" flipV="1">
            <a:off x="2410690" y="1399307"/>
            <a:ext cx="6844145" cy="39208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11091" y="58466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3055" y="31172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cxnSp>
        <p:nvCxnSpPr>
          <p:cNvPr id="8" name="직선 연결선 7"/>
          <p:cNvCxnSpPr>
            <a:stCxn id="4" idx="3"/>
            <a:endCxn id="4" idx="1"/>
          </p:cNvCxnSpPr>
          <p:nvPr/>
        </p:nvCxnSpPr>
        <p:spPr>
          <a:xfrm>
            <a:off x="2410690" y="3359725"/>
            <a:ext cx="684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410690" y="2358734"/>
            <a:ext cx="6844145" cy="10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0"/>
          </p:cNvCxnSpPr>
          <p:nvPr/>
        </p:nvCxnSpPr>
        <p:spPr>
          <a:xfrm flipV="1">
            <a:off x="5832762" y="3359725"/>
            <a:ext cx="0" cy="196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087091" y="2369127"/>
            <a:ext cx="0" cy="990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77110" y="53491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31439" y="53305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99386" y="31750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9386" y="2218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61709" y="1734417"/>
            <a:ext cx="70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2.49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37820" y="271339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-1.06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61855" y="271093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0.21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31865" y="404105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-1.80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188573" y="413202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46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HSY</dc:creator>
  <cp:lastModifiedBy>HSY</cp:lastModifiedBy>
  <cp:revision>8</cp:revision>
  <dcterms:created xsi:type="dcterms:W3CDTF">2022-05-17T02:15:28Z</dcterms:created>
  <dcterms:modified xsi:type="dcterms:W3CDTF">2022-05-17T05:51:17Z</dcterms:modified>
</cp:coreProperties>
</file>