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664-19C6-4A9F-B2EF-FA1018C168A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12C7-60DB-4BA1-BA15-6782F414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1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664-19C6-4A9F-B2EF-FA1018C168A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12C7-60DB-4BA1-BA15-6782F414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4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664-19C6-4A9F-B2EF-FA1018C168A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12C7-60DB-4BA1-BA15-6782F414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664-19C6-4A9F-B2EF-FA1018C168A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12C7-60DB-4BA1-BA15-6782F414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9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664-19C6-4A9F-B2EF-FA1018C168A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12C7-60DB-4BA1-BA15-6782F414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6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664-19C6-4A9F-B2EF-FA1018C168A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12C7-60DB-4BA1-BA15-6782F414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1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664-19C6-4A9F-B2EF-FA1018C168A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12C7-60DB-4BA1-BA15-6782F414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7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664-19C6-4A9F-B2EF-FA1018C168A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12C7-60DB-4BA1-BA15-6782F414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00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664-19C6-4A9F-B2EF-FA1018C168A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12C7-60DB-4BA1-BA15-6782F414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8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664-19C6-4A9F-B2EF-FA1018C168A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12C7-60DB-4BA1-BA15-6782F414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8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0664-19C6-4A9F-B2EF-FA1018C168A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12C7-60DB-4BA1-BA15-6782F414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0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0664-19C6-4A9F-B2EF-FA1018C168A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12C7-60DB-4BA1-BA15-6782F414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6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4785" y="1175655"/>
            <a:ext cx="10722429" cy="1768249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Research trends in statistics for domestic and international journal using paper abstract data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3830638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양종훈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곽일엽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중앙대학교 통계학과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6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Data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38528"/>
            <a:ext cx="10515600" cy="424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+mn-ea"/>
              </a:rPr>
              <a:t>국내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응용통계연구</a:t>
            </a:r>
            <a:r>
              <a:rPr lang="en-US" altLang="ko-KR" sz="2000" dirty="0" smtClean="0">
                <a:latin typeface="+mn-ea"/>
              </a:rPr>
              <a:t>(1,432</a:t>
            </a:r>
            <a:r>
              <a:rPr lang="ko-KR" altLang="en-US" sz="2000" dirty="0" smtClean="0">
                <a:latin typeface="+mn-ea"/>
              </a:rPr>
              <a:t>편</a:t>
            </a:r>
            <a:r>
              <a:rPr lang="en-US" altLang="ko-KR" sz="2000" dirty="0" smtClean="0">
                <a:latin typeface="+mn-ea"/>
              </a:rPr>
              <a:t>), CSAM(1,239</a:t>
            </a:r>
            <a:r>
              <a:rPr lang="ko-KR" altLang="en-US" sz="2000" dirty="0" smtClean="0">
                <a:latin typeface="+mn-ea"/>
              </a:rPr>
              <a:t>편</a:t>
            </a:r>
            <a:r>
              <a:rPr lang="en-US" altLang="ko-KR" sz="2000" dirty="0" smtClean="0">
                <a:latin typeface="+mn-ea"/>
              </a:rPr>
              <a:t>), JKSS(832</a:t>
            </a:r>
            <a:r>
              <a:rPr lang="ko-KR" altLang="en-US" sz="2000" dirty="0" smtClean="0">
                <a:latin typeface="+mn-ea"/>
              </a:rPr>
              <a:t>편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r>
              <a:rPr lang="ko-KR" altLang="en-US" sz="2000" dirty="0" smtClean="0">
                <a:latin typeface="+mn-ea"/>
              </a:rPr>
              <a:t>총 </a:t>
            </a:r>
            <a:r>
              <a:rPr lang="en-US" altLang="ko-KR" sz="2000" dirty="0" smtClean="0">
                <a:latin typeface="+mn-ea"/>
              </a:rPr>
              <a:t>3503</a:t>
            </a:r>
            <a:r>
              <a:rPr lang="ko-KR" altLang="en-US" sz="2000" dirty="0" smtClean="0">
                <a:latin typeface="+mn-ea"/>
              </a:rPr>
              <a:t>편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b="1" dirty="0" smtClean="0">
                <a:latin typeface="+mn-ea"/>
              </a:rPr>
              <a:t>해외</a:t>
            </a:r>
            <a:endParaRPr lang="en-US" altLang="ko-KR" b="1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Annals of Statistics(2,061</a:t>
            </a:r>
            <a:r>
              <a:rPr lang="ko-KR" altLang="en-US" sz="2000" dirty="0" smtClean="0">
                <a:latin typeface="+mn-ea"/>
              </a:rPr>
              <a:t>편</a:t>
            </a:r>
            <a:r>
              <a:rPr lang="en-US" altLang="ko-KR" sz="2000" dirty="0" smtClean="0">
                <a:latin typeface="+mn-ea"/>
              </a:rPr>
              <a:t>), JASA(2,801</a:t>
            </a:r>
            <a:r>
              <a:rPr lang="ko-KR" altLang="en-US" sz="2000" dirty="0" smtClean="0">
                <a:latin typeface="+mn-ea"/>
              </a:rPr>
              <a:t>편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r>
              <a:rPr lang="ko-KR" altLang="en-US" sz="2000" dirty="0" smtClean="0">
                <a:latin typeface="+mn-ea"/>
              </a:rPr>
              <a:t>총 </a:t>
            </a:r>
            <a:r>
              <a:rPr lang="en-US" altLang="ko-KR" sz="2000" dirty="0" smtClean="0">
                <a:latin typeface="+mn-ea"/>
              </a:rPr>
              <a:t>4862</a:t>
            </a:r>
            <a:r>
              <a:rPr lang="ko-KR" altLang="en-US" sz="2000" dirty="0" smtClean="0">
                <a:latin typeface="+mn-ea"/>
              </a:rPr>
              <a:t>편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b="1" dirty="0" smtClean="0">
                <a:latin typeface="+mn-ea"/>
              </a:rPr>
              <a:t>기간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 2002</a:t>
            </a:r>
            <a:r>
              <a:rPr lang="ko-KR" altLang="en-US" sz="2000" dirty="0" smtClean="0">
                <a:latin typeface="+mn-ea"/>
              </a:rPr>
              <a:t>년 </a:t>
            </a: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월 </a:t>
            </a: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일 </a:t>
            </a:r>
            <a:r>
              <a:rPr lang="en-US" altLang="ko-KR" sz="2000" dirty="0" smtClean="0">
                <a:latin typeface="+mn-ea"/>
              </a:rPr>
              <a:t>~ 2020</a:t>
            </a:r>
            <a:r>
              <a:rPr lang="ko-KR" altLang="en-US" sz="2000" dirty="0" smtClean="0">
                <a:latin typeface="+mn-ea"/>
              </a:rPr>
              <a:t>년 </a:t>
            </a:r>
            <a:r>
              <a:rPr lang="en-US" altLang="ko-KR" sz="2000" dirty="0" smtClean="0">
                <a:latin typeface="+mn-ea"/>
              </a:rPr>
              <a:t>6</a:t>
            </a:r>
            <a:r>
              <a:rPr lang="ko-KR" altLang="en-US" sz="2000" dirty="0" smtClean="0">
                <a:latin typeface="+mn-ea"/>
              </a:rPr>
              <a:t>월 </a:t>
            </a:r>
            <a:r>
              <a:rPr lang="en-US" altLang="ko-KR" sz="2000" dirty="0" smtClean="0">
                <a:latin typeface="+mn-ea"/>
              </a:rPr>
              <a:t>10</a:t>
            </a:r>
            <a:r>
              <a:rPr lang="ko-KR" altLang="en-US" sz="2000" dirty="0" smtClean="0">
                <a:latin typeface="+mn-ea"/>
              </a:rPr>
              <a:t>일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b="1" dirty="0" smtClean="0">
                <a:latin typeface="+mn-ea"/>
              </a:rPr>
              <a:t>논문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수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 8,365</a:t>
            </a:r>
            <a:r>
              <a:rPr lang="ko-KR" altLang="en-US" sz="2000" dirty="0" smtClean="0">
                <a:latin typeface="+mn-ea"/>
              </a:rPr>
              <a:t>편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203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Methods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84141"/>
            <a:ext cx="10515600" cy="2984555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빈도분석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Textrank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Word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t-SNE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LDA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25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" b="5281"/>
          <a:stretch/>
        </p:blipFill>
        <p:spPr>
          <a:xfrm>
            <a:off x="2002778" y="1379791"/>
            <a:ext cx="7735582" cy="518429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데이터 특성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299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26" y="1146988"/>
            <a:ext cx="6427876" cy="5711012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66364" y="0"/>
            <a:ext cx="10515600" cy="102325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키워드 분석 결과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456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3"/>
          <a:stretch/>
        </p:blipFill>
        <p:spPr>
          <a:xfrm>
            <a:off x="2273733" y="1138496"/>
            <a:ext cx="6909198" cy="571950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7315" y="-1088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3. Word Embedding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298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6" y="2393822"/>
            <a:ext cx="9319368" cy="311435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4. LDA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956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결론 및 시사점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9168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본 연구에서는 국내외 통계학 분야의 논문에 대하여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Mining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기법들을 활용하여 국내와 외국에 대해 연구 동향을 비교 분석하였다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키워드를 이용한 분석에 있어 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Textrank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방법을 추가하여 키워드를 선정하였으며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논문 초록 데이터를 이용해서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Word Embedding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기법과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Topic Modeling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기법의 하나인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LDA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이용해서 연구 동향을 살펴보았다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해외 최고수준의 연구들과 국내 논문의 비교를 위해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JASA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Annals of Statistics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저널의 데이터만을 연구에 고려하였지만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해외 통계 연구 전체를 대표한다고 보기에는 무리가 있다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해외의 더욱 다양한 통계 분야의 논문들을 골고루 수집해 분석할 수 있다면 또 다른 재미있는 국내외 연구 비교가 이루어질 수 있을 것이다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61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8342" y="2553154"/>
            <a:ext cx="4027715" cy="1325563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7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191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맑은 고딕</vt:lpstr>
      <vt:lpstr>Arial</vt:lpstr>
      <vt:lpstr>Wingdings</vt:lpstr>
      <vt:lpstr>Office 테마</vt:lpstr>
      <vt:lpstr>Research trends in statistics for domestic and international journal using paper abstract data</vt:lpstr>
      <vt:lpstr>Data</vt:lpstr>
      <vt:lpstr>Methods</vt:lpstr>
      <vt:lpstr>1. 데이터 특성</vt:lpstr>
      <vt:lpstr>2. 키워드 분석 결과</vt:lpstr>
      <vt:lpstr>3. Word Embedding</vt:lpstr>
      <vt:lpstr>4. LDA</vt:lpstr>
      <vt:lpstr>결론 및 시사점</vt:lpstr>
      <vt:lpstr>감사합니다. 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trends in statistics for domestic and international journal using paper abstract data</dc:title>
  <dc:creator>Yunsun Kim</dc:creator>
  <cp:lastModifiedBy>Windows 사용자</cp:lastModifiedBy>
  <cp:revision>16</cp:revision>
  <dcterms:created xsi:type="dcterms:W3CDTF">2021-05-17T13:57:39Z</dcterms:created>
  <dcterms:modified xsi:type="dcterms:W3CDTF">2021-05-20T15:53:49Z</dcterms:modified>
</cp:coreProperties>
</file>