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13" autoAdjust="0"/>
  </p:normalViewPr>
  <p:slideViewPr>
    <p:cSldViewPr>
      <p:cViewPr varScale="1">
        <p:scale>
          <a:sx n="62" d="100"/>
          <a:sy n="62" d="100"/>
        </p:scale>
        <p:origin x="-13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0A21874-B818-4215-B1B5-B8F444B583E9}" type="datetimeFigureOut">
              <a:rPr lang="ko-KR" altLang="en-US" smtClean="0"/>
              <a:pPr/>
              <a:t>2013-10-26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0C3735D-91C9-46B6-A1C7-33F2A2C41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seoul.go.k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meer.com/" TargetMode="External"/><Relationship Id="rId2" Type="http://schemas.openxmlformats.org/officeDocument/2006/relationships/hyperlink" Target="https://bigm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otfire.tibco.com/" TargetMode="External"/><Relationship Id="rId4" Type="http://schemas.openxmlformats.org/officeDocument/2006/relationships/hyperlink" Target="http://www.tableausoftware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iae.co.kr/news/view.htm?idxno=2013102417584530809" TargetMode="External"/><Relationship Id="rId2" Type="http://schemas.openxmlformats.org/officeDocument/2006/relationships/hyperlink" Target="http://www.newsis.com/ar_detail/view.html?ar_id=NISX20131023_0012455939&amp;cID=10201&amp;pID=102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domin.com/news/articleView.html?idxno=42820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mining </a:t>
            </a:r>
            <a:br>
              <a:rPr lang="en-US" altLang="ko-KR" dirty="0" smtClean="0"/>
            </a:br>
            <a:r>
              <a:rPr lang="en-US" altLang="ko-KR" dirty="0" smtClean="0"/>
              <a:t>Final project (Week 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Statmania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200903877  </a:t>
            </a:r>
            <a:r>
              <a:rPr lang="ko-KR" altLang="en-US" dirty="0" smtClean="0"/>
              <a:t>황성윤</a:t>
            </a:r>
            <a:endParaRPr lang="en-US" altLang="ko-KR" dirty="0" smtClean="0"/>
          </a:p>
          <a:p>
            <a:r>
              <a:rPr lang="en-US" altLang="ko-KR" dirty="0" smtClean="0"/>
              <a:t>201103594 </a:t>
            </a:r>
            <a:r>
              <a:rPr lang="ko-KR" altLang="en-US" dirty="0" smtClean="0"/>
              <a:t>최재혁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6600" dirty="0" smtClean="0"/>
              <a:t>              </a:t>
            </a:r>
            <a:r>
              <a:rPr lang="ko-KR" altLang="en-US" sz="6600" dirty="0" smtClean="0"/>
              <a:t>본론</a:t>
            </a:r>
            <a:endParaRPr lang="ko-KR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분석할 데이터의 확보방안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256" y="2249488"/>
            <a:ext cx="769148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분석할 데이터의 확보방안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서울열린데이터광장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http://data.seoul.go.kr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사이트를 방문해서 초등학교 진학률</a:t>
            </a:r>
            <a:r>
              <a:rPr lang="en-US" altLang="ko-KR" dirty="0" smtClean="0"/>
              <a:t>(target variable)</a:t>
            </a:r>
            <a:r>
              <a:rPr lang="ko-KR" altLang="en-US" dirty="0" smtClean="0"/>
              <a:t>에 영향을 미칠 것이라 여겨지는 변수들을 조사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조사한 변수들을 </a:t>
            </a:r>
            <a:r>
              <a:rPr lang="ko-KR" altLang="en-US" dirty="0" err="1" smtClean="0"/>
              <a:t>해당년도와</a:t>
            </a:r>
            <a:r>
              <a:rPr lang="ko-KR" altLang="en-US" dirty="0" smtClean="0"/>
              <a:t> 서울시 내의 각 구별로 재정리하여 분석할 데이터를 확보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변수가 너무 많아지면 오히려 분석 시 정확도가 떨어지는 역효과가 발생할 수 있다는 점을 감안해 설명변수</a:t>
            </a:r>
            <a:r>
              <a:rPr lang="en-US" altLang="ko-KR" dirty="0" smtClean="0"/>
              <a:t>(explanatory variables)</a:t>
            </a:r>
            <a:r>
              <a:rPr lang="ko-KR" altLang="en-US" dirty="0" smtClean="0"/>
              <a:t>의 개수는 </a:t>
            </a:r>
            <a:r>
              <a:rPr lang="en-US" altLang="ko-KR" dirty="0" smtClean="0"/>
              <a:t>10~15</a:t>
            </a:r>
            <a:r>
              <a:rPr lang="ko-KR" altLang="en-US" dirty="0" smtClean="0"/>
              <a:t>개 내외로 정함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수업시간에 언급된 방법 적용</a:t>
            </a:r>
            <a:r>
              <a:rPr lang="en-US" altLang="ko-KR" dirty="0" smtClean="0"/>
              <a:t>. (Tree model, </a:t>
            </a:r>
            <a:r>
              <a:rPr lang="en-US" altLang="ko-KR" dirty="0" err="1" smtClean="0"/>
              <a:t>Newral</a:t>
            </a:r>
            <a:r>
              <a:rPr lang="en-US" altLang="ko-KR" dirty="0" smtClean="0"/>
              <a:t> network etc..)</a:t>
            </a:r>
          </a:p>
          <a:p>
            <a:r>
              <a:rPr lang="ko-KR" altLang="en-US" dirty="0" err="1" smtClean="0"/>
              <a:t>데이터마이닝</a:t>
            </a:r>
            <a:r>
              <a:rPr lang="ko-KR" altLang="en-US" dirty="0" smtClean="0"/>
              <a:t> 시간에 배운 분석방법에만 국한시키지 않고 이제까지 배워온 다양한 분석방법들을 데이터 특성에 맞춰서 적용할 것임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분석과정을 통해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데이터에 대한 이해가 가능해지면 </a:t>
            </a:r>
            <a:r>
              <a:rPr lang="en-US" altLang="ko-KR" dirty="0" smtClean="0"/>
              <a:t>Cloud </a:t>
            </a:r>
            <a:r>
              <a:rPr lang="ko-KR" altLang="en-US" dirty="0" smtClean="0"/>
              <a:t>환경과 </a:t>
            </a:r>
            <a:r>
              <a:rPr lang="en-US" altLang="ko-KR" dirty="0" smtClean="0"/>
              <a:t>visual software</a:t>
            </a:r>
            <a:r>
              <a:rPr lang="ko-KR" altLang="en-US" dirty="0" smtClean="0"/>
              <a:t>를 이용한 시각화 과정을 통해서 통계에 관한 전문적인 지식이 없는 일반인들도 이해하기 쉽게 데이터를 표현해볼 것임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수집한 데이터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198" y="2249488"/>
            <a:ext cx="7385604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수집한 데이터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256" y="2249488"/>
            <a:ext cx="769148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수집한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개의 반응변수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초등학교 취학률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개의 설명변수로 구성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Percent : </a:t>
            </a:r>
            <a:r>
              <a:rPr lang="ko-KR" altLang="en-US" dirty="0" smtClean="0"/>
              <a:t>취학률</a:t>
            </a:r>
          </a:p>
          <a:p>
            <a:r>
              <a:rPr lang="en-US" altLang="ko-KR" dirty="0" smtClean="0"/>
              <a:t>Region : </a:t>
            </a:r>
            <a:r>
              <a:rPr lang="ko-KR" altLang="en-US" dirty="0" smtClean="0"/>
              <a:t>구</a:t>
            </a:r>
          </a:p>
          <a:p>
            <a:r>
              <a:rPr lang="en-US" altLang="ko-KR" dirty="0" smtClean="0"/>
              <a:t>Year : </a:t>
            </a:r>
            <a:r>
              <a:rPr lang="ko-KR" altLang="en-US" dirty="0" smtClean="0"/>
              <a:t>기간</a:t>
            </a:r>
          </a:p>
          <a:p>
            <a:r>
              <a:rPr lang="en-US" altLang="ko-KR" dirty="0" smtClean="0"/>
              <a:t>Vaccine : </a:t>
            </a:r>
            <a:r>
              <a:rPr lang="ko-KR" altLang="en-US" dirty="0" smtClean="0"/>
              <a:t>주요전염병 예방접종 실적</a:t>
            </a:r>
          </a:p>
          <a:p>
            <a:r>
              <a:rPr lang="en-US" altLang="ko-KR" dirty="0" err="1" smtClean="0"/>
              <a:t>Oneparents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한부모가족</a:t>
            </a:r>
            <a:r>
              <a:rPr lang="ko-KR" altLang="en-US" dirty="0" smtClean="0"/>
              <a:t> 가구수</a:t>
            </a:r>
          </a:p>
          <a:p>
            <a:r>
              <a:rPr lang="en-US" altLang="ko-KR" dirty="0" smtClean="0"/>
              <a:t>Household : </a:t>
            </a:r>
            <a:r>
              <a:rPr lang="ko-KR" altLang="en-US" dirty="0" smtClean="0"/>
              <a:t>소년소녀 가장수</a:t>
            </a:r>
          </a:p>
          <a:p>
            <a:r>
              <a:rPr lang="en-US" altLang="ko-KR" dirty="0" smtClean="0"/>
              <a:t>Nurture : </a:t>
            </a:r>
            <a:r>
              <a:rPr lang="ko-KR" altLang="en-US" dirty="0" err="1" smtClean="0"/>
              <a:t>보육시설수</a:t>
            </a:r>
            <a:endParaRPr lang="ko-KR" altLang="en-US" dirty="0" smtClean="0"/>
          </a:p>
          <a:p>
            <a:r>
              <a:rPr lang="en-US" altLang="ko-KR" dirty="0" smtClean="0"/>
              <a:t>Parking : </a:t>
            </a:r>
            <a:r>
              <a:rPr lang="ko-KR" altLang="en-US" dirty="0" smtClean="0"/>
              <a:t>주차장 수</a:t>
            </a:r>
          </a:p>
          <a:p>
            <a:r>
              <a:rPr lang="en-US" altLang="ko-KR" dirty="0" smtClean="0"/>
              <a:t>Hospital : </a:t>
            </a:r>
            <a:r>
              <a:rPr lang="ko-KR" altLang="en-US" dirty="0" smtClean="0"/>
              <a:t>병원 수</a:t>
            </a:r>
          </a:p>
          <a:p>
            <a:r>
              <a:rPr lang="en-US" altLang="ko-KR" dirty="0" smtClean="0"/>
              <a:t>Score : </a:t>
            </a:r>
            <a:r>
              <a:rPr lang="ko-KR" altLang="en-US" dirty="0" smtClean="0"/>
              <a:t>보행환경 만족도</a:t>
            </a:r>
          </a:p>
          <a:p>
            <a:r>
              <a:rPr lang="en-US" altLang="ko-KR" dirty="0" smtClean="0"/>
              <a:t>Tubercle : </a:t>
            </a:r>
            <a:r>
              <a:rPr lang="ko-KR" altLang="en-US" dirty="0" smtClean="0"/>
              <a:t>결핵환자수</a:t>
            </a:r>
          </a:p>
          <a:p>
            <a:r>
              <a:rPr lang="en-US" altLang="ko-KR" dirty="0" smtClean="0"/>
              <a:t>Basic : </a:t>
            </a:r>
            <a:r>
              <a:rPr lang="ko-KR" altLang="en-US" dirty="0" err="1" smtClean="0"/>
              <a:t>기초생활수급자</a:t>
            </a:r>
            <a:endParaRPr lang="en-US" altLang="ko-KR" dirty="0" smtClean="0"/>
          </a:p>
          <a:p>
            <a:r>
              <a:rPr lang="en-US" altLang="ko-KR" dirty="0" smtClean="0"/>
              <a:t>Infect : </a:t>
            </a:r>
            <a:r>
              <a:rPr lang="ko-KR" altLang="en-US" dirty="0" smtClean="0"/>
              <a:t>법정 </a:t>
            </a:r>
            <a:r>
              <a:rPr lang="ko-KR" altLang="en-US" dirty="0" err="1" smtClean="0"/>
              <a:t>감염병</a:t>
            </a:r>
            <a:r>
              <a:rPr lang="ko-KR" altLang="en-US" dirty="0" smtClean="0"/>
              <a:t> </a:t>
            </a:r>
            <a:r>
              <a:rPr lang="ko-KR" altLang="en-US" dirty="0" smtClean="0"/>
              <a:t>환자수</a:t>
            </a:r>
            <a:endParaRPr lang="en-US" altLang="ko-KR" dirty="0" smtClean="0"/>
          </a:p>
          <a:p>
            <a:r>
              <a:rPr lang="en-US" altLang="ko-KR" dirty="0" smtClean="0"/>
              <a:t>School : </a:t>
            </a:r>
            <a:r>
              <a:rPr lang="ko-KR" altLang="en-US" dirty="0" smtClean="0"/>
              <a:t>초등학교 수</a:t>
            </a:r>
            <a:endParaRPr lang="ko-KR" altLang="en-US" dirty="0" smtClean="0"/>
          </a:p>
          <a:p>
            <a:r>
              <a:rPr lang="en-US" altLang="ko-KR" dirty="0" err="1" smtClean="0"/>
              <a:t>Roadkill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어린이도로교통사망사고율</a:t>
            </a:r>
          </a:p>
          <a:p>
            <a:r>
              <a:rPr lang="en-US" altLang="ko-KR" dirty="0" smtClean="0"/>
              <a:t>Violence : </a:t>
            </a:r>
            <a:r>
              <a:rPr lang="ko-KR" altLang="en-US" dirty="0" err="1" smtClean="0"/>
              <a:t>가정폭력발생수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                 </a:t>
            </a:r>
            <a:r>
              <a:rPr lang="ko-KR" altLang="en-US" sz="6600" dirty="0" smtClean="0"/>
              <a:t>일정</a:t>
            </a:r>
            <a:endParaRPr lang="ko-KR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Week 1 : </a:t>
            </a:r>
            <a:r>
              <a:rPr lang="ko-KR" altLang="en-US" dirty="0" smtClean="0"/>
              <a:t>선택한 주제 소개 및 데이터 확보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Week 2~3 : </a:t>
            </a:r>
            <a:r>
              <a:rPr lang="ko-KR" altLang="en-US" dirty="0" smtClean="0"/>
              <a:t>데이터 분석 실시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분석할 것이지만 필요할 경우 </a:t>
            </a:r>
            <a:r>
              <a:rPr lang="en-US" altLang="ko-KR" dirty="0" smtClean="0"/>
              <a:t>SAS</a:t>
            </a:r>
            <a:r>
              <a:rPr lang="ko-KR" altLang="en-US" dirty="0" smtClean="0"/>
              <a:t>도 이용할 것임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Week 4 : Cloud </a:t>
            </a:r>
            <a:r>
              <a:rPr lang="ko-KR" altLang="en-US" dirty="0" smtClean="0"/>
              <a:t>환경을 이용해서 데이터 재분석 실시</a:t>
            </a:r>
            <a:r>
              <a:rPr lang="en-US" altLang="ko-KR" dirty="0" smtClean="0"/>
              <a:t>. (</a:t>
            </a:r>
            <a:r>
              <a:rPr lang="en-US" altLang="ko-KR" dirty="0" smtClean="0">
                <a:hlinkClick r:id="rId2"/>
              </a:rPr>
              <a:t>https://bigml.com/</a:t>
            </a:r>
            <a:r>
              <a:rPr lang="en-US" altLang="ko-KR" dirty="0" smtClean="0"/>
              <a:t> or </a:t>
            </a:r>
            <a:r>
              <a:rPr lang="en-US" altLang="ko-KR" dirty="0" smtClean="0">
                <a:hlinkClick r:id="rId3"/>
              </a:rPr>
              <a:t>http://www.datameer.com/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Week 5 : Visualization </a:t>
            </a:r>
            <a:r>
              <a:rPr lang="ko-KR" altLang="en-US" dirty="0" smtClean="0"/>
              <a:t>프로그램을 통한 데이터 시각화 실시 및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결과 탐색</a:t>
            </a:r>
            <a:r>
              <a:rPr lang="en-US" altLang="ko-KR" dirty="0" smtClean="0"/>
              <a:t>. (</a:t>
            </a:r>
            <a:r>
              <a:rPr lang="en-US" altLang="ko-KR" dirty="0" smtClean="0">
                <a:hlinkClick r:id="rId4"/>
              </a:rPr>
              <a:t>http://www.tableausoftware.com/</a:t>
            </a:r>
            <a:r>
              <a:rPr lang="en-US" altLang="ko-KR" dirty="0" smtClean="0"/>
              <a:t> or </a:t>
            </a:r>
            <a:r>
              <a:rPr lang="en-US" altLang="ko-KR" dirty="0" smtClean="0">
                <a:hlinkClick r:id="rId5"/>
              </a:rPr>
              <a:t>http://spotfire.tibco.com/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상황에 따라 차후일정은 변경될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</a:t>
            </a:r>
            <a:r>
              <a:rPr lang="en-US" altLang="ko-KR" sz="6600" dirty="0" smtClean="0"/>
              <a:t>Thank you~~!!</a:t>
            </a:r>
            <a:endParaRPr lang="ko-KR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5400" dirty="0" smtClean="0"/>
              <a:t>             </a:t>
            </a:r>
            <a:r>
              <a:rPr lang="en-US" altLang="ko-KR" sz="6000" dirty="0" smtClean="0"/>
              <a:t>Proposal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sz="4400" dirty="0" smtClean="0"/>
              <a:t>                   </a:t>
            </a:r>
            <a:r>
              <a:rPr lang="ko-KR" altLang="en-US" sz="6600" dirty="0" smtClean="0"/>
              <a:t>서론</a:t>
            </a:r>
            <a:endParaRPr lang="ko-KR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초등교육의 중요성</a:t>
            </a:r>
            <a:endParaRPr lang="ko-KR" altLang="en-US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664" y="2249488"/>
            <a:ext cx="605067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초등교육의 중요성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2278063"/>
            <a:ext cx="60579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초등교육의 중요성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733" y="2249488"/>
            <a:ext cx="5912534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초등교육의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http://www.newsis.com/ar_detail/view.html?ar_id=NISX20131023_0012455939&amp;cID=10201&amp;pID=10200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http://www.asiae.co.kr/news/view.htm?idxno=2013102417584530809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http://www.idomin.com/news/articleView.html?idxno=428202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선택한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초등학교 진학률에 어떤 요소들이 영향을 끼치고 있는지 조사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분석결과와 </a:t>
            </a:r>
            <a:r>
              <a:rPr lang="en-US" altLang="ko-KR" dirty="0" smtClean="0"/>
              <a:t>visualization</a:t>
            </a:r>
            <a:r>
              <a:rPr lang="ko-KR" altLang="en-US" dirty="0" smtClean="0"/>
              <a:t> 과정을 통해서 어떠한 노력을 기울여야 할지 고민해 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초등교육은 가치관 형성의 뿌리가 되는 중요한 과정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선택한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교육의 목표는 지식의 증진과 진리의 </a:t>
            </a:r>
            <a:r>
              <a:rPr lang="ko-KR" altLang="en-US" dirty="0" err="1" smtClean="0"/>
              <a:t>씨뿌리기이다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케네디</a:t>
            </a:r>
            <a:endParaRPr lang="en-US" altLang="ko-KR" dirty="0" smtClean="0"/>
          </a:p>
          <a:p>
            <a:r>
              <a:rPr lang="ko-KR" altLang="en-US" dirty="0" smtClean="0"/>
              <a:t>마땅히 행할 길을 아이에게 가르쳐라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그러하면 늙어도 그것을 떠나지 않으리라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성경</a:t>
            </a:r>
            <a:endParaRPr lang="en-US" altLang="ko-KR" dirty="0" smtClean="0"/>
          </a:p>
          <a:p>
            <a:r>
              <a:rPr lang="ko-KR" altLang="en-US" dirty="0" smtClean="0"/>
              <a:t>배운 사람은 항상 자기 속에 재산이 있다</a:t>
            </a:r>
            <a:r>
              <a:rPr lang="en-US" altLang="ko-KR" dirty="0" smtClean="0"/>
              <a:t>. – </a:t>
            </a:r>
            <a:r>
              <a:rPr lang="ko-KR" altLang="en-US" dirty="0" err="1" smtClean="0"/>
              <a:t>필래드라스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308</TotalTime>
  <Words>388</Words>
  <Application>Microsoft Office PowerPoint</Application>
  <PresentationFormat>화면 슬라이드 쇼(4:3)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도시</vt:lpstr>
      <vt:lpstr>Data mining  Final project (Week 1)</vt:lpstr>
      <vt:lpstr>                           </vt:lpstr>
      <vt:lpstr>슬라이드 3</vt:lpstr>
      <vt:lpstr>초등교육의 중요성</vt:lpstr>
      <vt:lpstr>초등교육의 중요성</vt:lpstr>
      <vt:lpstr>초등교육의 중요성</vt:lpstr>
      <vt:lpstr>초등교육의 중요성</vt:lpstr>
      <vt:lpstr>선택한 주제</vt:lpstr>
      <vt:lpstr>선택한 주제</vt:lpstr>
      <vt:lpstr>슬라이드 10</vt:lpstr>
      <vt:lpstr>분석할 데이터의 확보방안</vt:lpstr>
      <vt:lpstr>분석할 데이터의 확보방안</vt:lpstr>
      <vt:lpstr>데이터 분석방법</vt:lpstr>
      <vt:lpstr>수집한 데이터</vt:lpstr>
      <vt:lpstr>수집한 데이터</vt:lpstr>
      <vt:lpstr>수집한 데이터</vt:lpstr>
      <vt:lpstr>슬라이드 17</vt:lpstr>
      <vt:lpstr>일정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Final project (Week 1)</dc:title>
  <dc:creator>user</dc:creator>
  <cp:lastModifiedBy>user</cp:lastModifiedBy>
  <cp:revision>26</cp:revision>
  <dcterms:created xsi:type="dcterms:W3CDTF">2013-10-25T09:45:26Z</dcterms:created>
  <dcterms:modified xsi:type="dcterms:W3CDTF">2013-10-26T11:37:45Z</dcterms:modified>
</cp:coreProperties>
</file>