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3E63E77-210D-488D-851E-21A3FAAA2525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22BE49-3F3C-436A-965B-A8BCD7C2DF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기말 </a:t>
            </a:r>
            <a:r>
              <a:rPr lang="en-US" altLang="ko-KR" sz="6000" dirty="0" smtClean="0"/>
              <a:t>project </a:t>
            </a:r>
            <a:r>
              <a:rPr lang="ko-KR" altLang="en-US" sz="6000" dirty="0" smtClean="0"/>
              <a:t>보고서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 smtClean="0"/>
              <a:t>Statmania</a:t>
            </a:r>
            <a:endParaRPr lang="en-US" altLang="ko-KR" sz="3000" dirty="0" smtClean="0"/>
          </a:p>
          <a:p>
            <a:r>
              <a:rPr lang="en-US" altLang="ko-KR" sz="3000" dirty="0" smtClean="0"/>
              <a:t>200903877 </a:t>
            </a:r>
            <a:r>
              <a:rPr lang="ko-KR" altLang="en-US" sz="3000" dirty="0" smtClean="0"/>
              <a:t>황 성 윤</a:t>
            </a:r>
            <a:endParaRPr lang="en-US" altLang="ko-KR" sz="3000" dirty="0" smtClean="0"/>
          </a:p>
          <a:p>
            <a:r>
              <a:rPr lang="en-US" altLang="ko-KR" sz="3000" dirty="0" smtClean="0"/>
              <a:t>201103594 </a:t>
            </a:r>
            <a:r>
              <a:rPr lang="ko-KR" altLang="en-US" sz="3000" dirty="0" smtClean="0"/>
              <a:t>최 재 혁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서울시의 초등학교 취학률에 관한 분석을 실시하고 앞으로 서울시에서 어떠한 노력을 기울여야 할 지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Project</a:t>
            </a:r>
            <a:r>
              <a:rPr lang="ko-KR" altLang="en-US" dirty="0" smtClean="0"/>
              <a:t>에 관한 내용물들을 바탕으로 결과를 총정리해보면서 몇 가지 시각화를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이용하여 실시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취학률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연도와 지역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자치구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7544" y="5373216"/>
            <a:ext cx="8219256" cy="12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Simple interpretation</a:t>
            </a:r>
          </a:p>
          <a:p>
            <a:r>
              <a:rPr lang="ko-KR" altLang="en-US" dirty="0" smtClean="0"/>
              <a:t>전체적으로 봤을 때 지역에 따른 취학률에는 분명 차이가 있는 것으로 보여지며</a:t>
            </a:r>
            <a:r>
              <a:rPr lang="en-US" altLang="ko-KR" dirty="0" smtClean="0"/>
              <a:t>, 2000</a:t>
            </a:r>
            <a:r>
              <a:rPr lang="ko-KR" altLang="en-US" dirty="0" smtClean="0"/>
              <a:t>년대 후반기에 유행한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 나이 입학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으로의 회귀에 의하여 해가 지나갈 때마다 취학률이 증가하고 있는 것을 확인할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280920" cy="36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취학률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기초생활수급자의 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5589240"/>
            <a:ext cx="8435280" cy="808512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Simple interpretation</a:t>
            </a:r>
          </a:p>
          <a:p>
            <a:r>
              <a:rPr lang="ko-KR" altLang="en-US" dirty="0" err="1" smtClean="0"/>
              <a:t>기초생활수급자에</a:t>
            </a:r>
            <a:r>
              <a:rPr lang="ko-KR" altLang="en-US" dirty="0" smtClean="0"/>
              <a:t> 대한 국가적인 지원에 의하여 예상과는 다르게 수급자의 수가 많은 경우에 취학률이 높은 경향을 보이고 있으며</a:t>
            </a:r>
            <a:r>
              <a:rPr lang="en-US" altLang="ko-KR" dirty="0" smtClean="0"/>
              <a:t>, 2011</a:t>
            </a:r>
            <a:r>
              <a:rPr lang="ko-KR" altLang="en-US" dirty="0" smtClean="0"/>
              <a:t>년도에 수급자의 수가 가장 많았다는 것도 추가적으로 확인이 가능하다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1"/>
            <a:ext cx="8964488" cy="393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취학률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미취학아동수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5229200"/>
            <a:ext cx="8363272" cy="116855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Simple interpretation</a:t>
            </a:r>
          </a:p>
          <a:p>
            <a:r>
              <a:rPr lang="ko-KR" altLang="en-US" dirty="0" smtClean="0"/>
              <a:t>서울특별시 교육청에 의하면 이 취학률은 </a:t>
            </a:r>
            <a:r>
              <a:rPr lang="ko-KR" altLang="en-US" dirty="0" err="1" smtClean="0"/>
              <a:t>입학유예자를</a:t>
            </a:r>
            <a:r>
              <a:rPr lang="ko-KR" altLang="en-US" dirty="0" smtClean="0"/>
              <a:t> 포함한 </a:t>
            </a:r>
            <a:r>
              <a:rPr lang="ko-KR" altLang="en-US" dirty="0" err="1" smtClean="0"/>
              <a:t>미취학아동수를</a:t>
            </a:r>
            <a:r>
              <a:rPr lang="ko-KR" altLang="en-US" dirty="0" smtClean="0"/>
              <a:t> 감안하여 산출된 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위의 그림에 </a:t>
            </a:r>
            <a:r>
              <a:rPr lang="ko-KR" altLang="en-US" dirty="0" err="1" smtClean="0"/>
              <a:t>나타난것처럼</a:t>
            </a:r>
            <a:r>
              <a:rPr lang="ko-KR" altLang="en-US" dirty="0" smtClean="0"/>
              <a:t> 미취학아동수가 적은 시기에  취학률은 높음을 알 수 있으며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 나이 입학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으로의 회귀에 의해 해가 지날 수록 취학률은 높아진다는 것도 알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556792"/>
            <a:ext cx="871296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취학률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가정폭력발생수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5229200"/>
            <a:ext cx="8147248" cy="1168552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Simple interpretation</a:t>
            </a:r>
          </a:p>
          <a:p>
            <a:r>
              <a:rPr lang="ko-KR" altLang="en-US" dirty="0" smtClean="0"/>
              <a:t>가정폭력의 심각성이 드러난 이후 이를 줄이기 위해 정부 차원에서 노력을 기울인 결과 해가 지나감에 따라 가정폭력은 줄어들었으며 이에 따라 취학률도 높아지고 있음을 위의 </a:t>
            </a:r>
            <a:r>
              <a:rPr lang="en-US" altLang="ko-KR" dirty="0" err="1" smtClean="0"/>
              <a:t>barplot</a:t>
            </a:r>
            <a:r>
              <a:rPr lang="ko-KR" altLang="en-US" dirty="0" smtClean="0"/>
              <a:t>을 통해 확인할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784976" cy="359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취학률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병원수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5445224"/>
            <a:ext cx="8075240" cy="952528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Simple interpretation</a:t>
            </a:r>
          </a:p>
          <a:p>
            <a:r>
              <a:rPr lang="ko-KR" altLang="en-US" dirty="0" smtClean="0"/>
              <a:t>요즘의 학부모님들은 자녀들의 취학과 관련해 교육 뿐만 아니라 보건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 등의 다양한 요소들을 고려하는 경향이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 중 보건과 관련이 있는 요소는 병원이 아닐까 생각해본다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위의 </a:t>
            </a:r>
            <a:r>
              <a:rPr lang="en-US" altLang="ko-KR" dirty="0" smtClean="0"/>
              <a:t>scatter plot</a:t>
            </a:r>
            <a:r>
              <a:rPr lang="ko-KR" altLang="en-US" dirty="0" smtClean="0"/>
              <a:t>에 나타나있는 것처럼 병원수가 많은 지역의 취학률이 많은 것을 알 수 있으며 해가 지나감에 따라 병원수도 증가하고 있음을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8497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</a:t>
            </a:r>
            <a:r>
              <a:rPr lang="en-US" altLang="ko-KR" sz="6700" dirty="0" smtClean="0">
                <a:solidFill>
                  <a:srgbClr val="00B050"/>
                </a:solidFill>
              </a:rPr>
              <a:t>The End~~!!</a:t>
            </a:r>
            <a:endParaRPr lang="ko-KR" altLang="en-US" sz="67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</TotalTime>
  <Words>266</Words>
  <Application>Microsoft Office PowerPoint</Application>
  <PresentationFormat>화면 슬라이드 쇼(4:3)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모듈</vt:lpstr>
      <vt:lpstr>기말 project 보고서</vt:lpstr>
      <vt:lpstr>Final Project</vt:lpstr>
      <vt:lpstr>취학률 vs 연도와 지역(자치구, 동)</vt:lpstr>
      <vt:lpstr>취학률 vs 기초생활수급자의 수</vt:lpstr>
      <vt:lpstr>취학률 vs 미취학아동수</vt:lpstr>
      <vt:lpstr>취학률 vs 가정폭력발생수</vt:lpstr>
      <vt:lpstr>취학률 vs 병원수</vt:lpstr>
      <vt:lpstr>                          The End~~!!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project 보고서</dc:title>
  <dc:creator>user</dc:creator>
  <cp:lastModifiedBy>user</cp:lastModifiedBy>
  <cp:revision>5</cp:revision>
  <dcterms:created xsi:type="dcterms:W3CDTF">2013-12-16T07:58:21Z</dcterms:created>
  <dcterms:modified xsi:type="dcterms:W3CDTF">2013-12-16T08:46:08Z</dcterms:modified>
</cp:coreProperties>
</file>