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1" r:id="rId16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9"/>
    </p:embeddedFont>
    <p:embeddedFont>
      <p:font typeface="Arial Black" panose="020B0A04020102020204" pitchFamily="34" charset="0"/>
      <p:bold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그래픽M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392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6"/>
    </p:cViewPr>
  </p:sorter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9A934-0A1F-44D8-AA8A-A4D5380820CE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595E-1ADA-47F5-8BC2-205F4468A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05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BA298-87BA-4EE0-A860-BDC38AE3933C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7756-E4A7-491A-9B76-DAF51181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B7756-E4A7-491A-9B76-DAF5118155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6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081D6D-E194-4AD5-8AE5-CFA3C7D55203}" type="datetimeFigureOut">
              <a:rPr lang="ko-KR" altLang="en-US" smtClean="0"/>
              <a:t>2014-12-07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BD75C21-C492-4347-B9B4-430116D439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Neural Network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5013176"/>
            <a:ext cx="5772168" cy="828684"/>
          </a:xfrm>
        </p:spPr>
        <p:txBody>
          <a:bodyPr/>
          <a:lstStyle/>
          <a:p>
            <a:r>
              <a:rPr lang="en-US" altLang="ko-KR" dirty="0" smtClean="0"/>
              <a:t>200900110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고은별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</a:t>
            </a:r>
            <a:r>
              <a:rPr lang="en-US" b="1" dirty="0" err="1" smtClean="0">
                <a:solidFill>
                  <a:schemeClr val="accent6"/>
                </a:solidFill>
              </a:rPr>
              <a:t>ack</a:t>
            </a:r>
            <a:r>
              <a:rPr lang="en-US" b="1" dirty="0" err="1" smtClean="0"/>
              <a:t>prop</a:t>
            </a:r>
            <a:r>
              <a:rPr lang="en-US" b="1" dirty="0" err="1" smtClean="0">
                <a:solidFill>
                  <a:schemeClr val="accent6"/>
                </a:solidFill>
              </a:rPr>
              <a:t>agation</a:t>
            </a:r>
            <a:r>
              <a:rPr lang="en-US" b="1" dirty="0" smtClean="0"/>
              <a:t>(</a:t>
            </a:r>
            <a:r>
              <a:rPr lang="ko-KR" altLang="en-US" b="1" dirty="0" err="1" smtClean="0"/>
              <a:t>역전파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22530" name="Picture 2" descr="C:\Users\adstar\AppData\Local\Temp\ScreenCli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75656" y="1700808"/>
            <a:ext cx="5852310" cy="3096344"/>
          </a:xfrm>
          <a:prstGeom prst="rect">
            <a:avLst/>
          </a:prstGeom>
          <a:noFill/>
        </p:spPr>
      </p:pic>
      <p:pic>
        <p:nvPicPr>
          <p:cNvPr id="1026" name="Picture 2" descr="C:\Users\adstar\AppData\Local\Temp\Screen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48" y="5252002"/>
            <a:ext cx="2101056" cy="68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50656" y="5252002"/>
            <a:ext cx="432049" cy="6895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0"/>
          </p:cNvCxnSpPr>
          <p:nvPr/>
        </p:nvCxnSpPr>
        <p:spPr>
          <a:xfrm flipH="1" flipV="1">
            <a:off x="3131840" y="3573016"/>
            <a:ext cx="2134841" cy="1678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5266681" y="3573016"/>
            <a:ext cx="673471" cy="1678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십자형 9"/>
          <p:cNvSpPr/>
          <p:nvPr/>
        </p:nvSpPr>
        <p:spPr>
          <a:xfrm>
            <a:off x="5724128" y="2617272"/>
            <a:ext cx="973815" cy="955744"/>
          </a:xfrm>
          <a:prstGeom prst="plus">
            <a:avLst>
              <a:gd name="adj" fmla="val 43565"/>
            </a:avLst>
          </a:prstGeom>
          <a:solidFill>
            <a:srgbClr val="B4B392">
              <a:alpha val="81961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55776" y="3136920"/>
            <a:ext cx="851272" cy="117832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Package</a:t>
            </a:r>
            <a:br>
              <a:rPr lang="en-US" altLang="ko-KR" dirty="0"/>
            </a:br>
            <a:r>
              <a:rPr lang="en-US" altLang="ko-KR" dirty="0"/>
              <a:t>N</a:t>
            </a:r>
            <a:r>
              <a:rPr lang="en-US" altLang="ko-KR" dirty="0">
                <a:solidFill>
                  <a:schemeClr val="accent6"/>
                </a:solidFill>
              </a:rPr>
              <a:t>eural</a:t>
            </a:r>
            <a:r>
              <a:rPr lang="en-US" altLang="ko-KR" dirty="0"/>
              <a:t> n</a:t>
            </a:r>
            <a:r>
              <a:rPr lang="en-US" altLang="ko-KR" dirty="0">
                <a:solidFill>
                  <a:schemeClr val="accent6"/>
                </a:solidFill>
              </a:rPr>
              <a:t>et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C:\Users\adstar\AppData\Local\Temp\ScreenClip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" b="43577"/>
          <a:stretch/>
        </p:blipFill>
        <p:spPr bwMode="auto">
          <a:xfrm>
            <a:off x="708844" y="2340372"/>
            <a:ext cx="58735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930667" y="2556396"/>
            <a:ext cx="24106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362227" y="2547392"/>
            <a:ext cx="35294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877719" y="2556396"/>
            <a:ext cx="46977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524047" y="2556396"/>
            <a:ext cx="3208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00747" y="2547392"/>
            <a:ext cx="75657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6443" y="1702198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Infert</a:t>
            </a:r>
            <a:r>
              <a:rPr lang="en-US" altLang="ko-KR" sz="16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Data</a:t>
            </a:r>
            <a:endParaRPr lang="ko-KR" altLang="en-US" sz="160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4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star\AppData\Local\Temp\Screen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2" y="4686068"/>
            <a:ext cx="5112568" cy="52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Package</a:t>
            </a:r>
            <a:br>
              <a:rPr lang="en-US" altLang="ko-KR" dirty="0" smtClean="0"/>
            </a:br>
            <a:r>
              <a:rPr lang="en-US" altLang="ko-KR" dirty="0" smtClean="0"/>
              <a:t>N</a:t>
            </a:r>
            <a:r>
              <a:rPr lang="en-US" altLang="ko-KR" dirty="0" smtClean="0">
                <a:solidFill>
                  <a:schemeClr val="accent6"/>
                </a:solidFill>
              </a:rPr>
              <a:t>eural</a:t>
            </a:r>
            <a:r>
              <a:rPr lang="en-US" altLang="ko-KR" dirty="0" smtClean="0"/>
              <a:t> n</a:t>
            </a:r>
            <a:r>
              <a:rPr lang="en-US" altLang="ko-KR" dirty="0" smtClean="0">
                <a:solidFill>
                  <a:schemeClr val="accent6"/>
                </a:solidFill>
              </a:rPr>
              <a:t>et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adstar\AppData\Local\Temp\Screen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1" y="2527491"/>
            <a:ext cx="7848871" cy="4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star\AppData\Local\Temp\Screen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19" y="2515173"/>
            <a:ext cx="490914" cy="33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7462" y="3114300"/>
            <a:ext cx="63087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굴림" pitchFamily="50" charset="-127"/>
              </a:rPr>
              <a:t>디폴트가 된 값 </a:t>
            </a:r>
            <a:r>
              <a:rPr kumimoji="1" lang="en-US" altLang="ko-KR" sz="1200" dirty="0" smtClean="0">
                <a:latin typeface="나눔고딕" pitchFamily="50" charset="-127"/>
                <a:ea typeface="나눔고딕" pitchFamily="50" charset="-127"/>
                <a:cs typeface="굴림" pitchFamily="50" charset="-127"/>
              </a:rPr>
              <a:t>:  </a:t>
            </a:r>
            <a:r>
              <a:rPr kumimoji="1" lang="ko-KR" altLang="en-US" sz="1200" dirty="0" smtClean="0">
                <a:latin typeface="나눔고딕" pitchFamily="50" charset="-127"/>
                <a:ea typeface="나눔고딕" pitchFamily="50" charset="-127"/>
                <a:cs typeface="굴림" pitchFamily="50" charset="-127"/>
              </a:rPr>
              <a:t>활성화 함수 </a:t>
            </a:r>
            <a:r>
              <a:rPr kumimoji="1" lang="en-US" altLang="ko-KR" sz="1200" dirty="0" smtClean="0">
                <a:latin typeface="나눔고딕" pitchFamily="50" charset="-127"/>
                <a:ea typeface="나눔고딕" pitchFamily="50" charset="-127"/>
                <a:cs typeface="굴림" pitchFamily="50" charset="-127"/>
              </a:rPr>
              <a:t>- (</a:t>
            </a:r>
            <a:r>
              <a:rPr kumimoji="1" lang="ko-KR" altLang="en-US" sz="1200" dirty="0" err="1" smtClean="0">
                <a:latin typeface="나눔고딕" pitchFamily="50" charset="-127"/>
                <a:ea typeface="나눔고딕" pitchFamily="50" charset="-127"/>
                <a:cs typeface="굴림" pitchFamily="50" charset="-127"/>
              </a:rPr>
              <a:t>로지스틱</a:t>
            </a:r>
            <a:r>
              <a:rPr kumimoji="1" lang="en-US" altLang="ko-KR" sz="1200" dirty="0" smtClean="0">
                <a:latin typeface="나눔고딕" pitchFamily="50" charset="-127"/>
                <a:ea typeface="나눔고딕" pitchFamily="50" charset="-127"/>
                <a:cs typeface="굴림" pitchFamily="50" charset="-127"/>
              </a:rPr>
              <a:t>)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4669069"/>
            <a:ext cx="2376264" cy="5248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57564" y="4669069"/>
            <a:ext cx="775072" cy="5248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2990" y="4669069"/>
            <a:ext cx="1623021" cy="5248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2990" y="5278669"/>
            <a:ext cx="1623021" cy="5248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에러값</a:t>
            </a:r>
            <a:endParaRPr lang="ko-KR" altLang="en-US" sz="140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3768" y="5278669"/>
            <a:ext cx="2376264" cy="5248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임계치</a:t>
            </a:r>
            <a:r>
              <a:rPr lang="en-US" altLang="ko-KR" sz="14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디폴트</a:t>
            </a:r>
            <a:r>
              <a:rPr lang="en-US" altLang="ko-KR" sz="14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=0.01)</a:t>
            </a:r>
            <a:endParaRPr lang="ko-KR" altLang="en-US" sz="140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57564" y="5278669"/>
            <a:ext cx="775072" cy="5248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시행</a:t>
            </a:r>
            <a:endParaRPr lang="en-US" altLang="ko-KR" sz="1400" dirty="0" smtClean="0">
              <a:solidFill>
                <a:schemeClr val="tx2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횟수</a:t>
            </a:r>
            <a:endParaRPr lang="ko-KR" altLang="en-US" sz="140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Package</a:t>
            </a:r>
            <a:br>
              <a:rPr lang="en-US" altLang="ko-KR" dirty="0"/>
            </a:br>
            <a:r>
              <a:rPr lang="en-US" altLang="ko-KR" dirty="0"/>
              <a:t>N</a:t>
            </a:r>
            <a:r>
              <a:rPr lang="en-US" altLang="ko-KR" dirty="0">
                <a:solidFill>
                  <a:schemeClr val="accent6"/>
                </a:solidFill>
              </a:rPr>
              <a:t>eural</a:t>
            </a:r>
            <a:r>
              <a:rPr lang="en-US" altLang="ko-KR" dirty="0"/>
              <a:t> n</a:t>
            </a:r>
            <a:r>
              <a:rPr lang="en-US" altLang="ko-KR" dirty="0">
                <a:solidFill>
                  <a:schemeClr val="accent6"/>
                </a:solidFill>
              </a:rPr>
              <a:t>et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C:\Users\adstar\AppData\Local\Temp\ScreenCli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8" y="2373784"/>
            <a:ext cx="1238423" cy="1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star\AppData\Local\Temp\Screen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59049"/>
            <a:ext cx="32004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star\AppData\Local\Temp\Screen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60" y="2374652"/>
            <a:ext cx="4542249" cy="28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899592" y="5590604"/>
            <a:ext cx="864096" cy="648072"/>
          </a:xfrm>
          <a:prstGeom prst="actionButtonHelp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6532" y="5590604"/>
            <a:ext cx="5755828" cy="64807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위의 가중치들로 어떻게 해석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해야할까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1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 Package</a:t>
            </a:r>
            <a:br>
              <a:rPr lang="en-US" altLang="ko-KR" dirty="0"/>
            </a:br>
            <a:r>
              <a:rPr lang="en-US" altLang="ko-KR" dirty="0"/>
              <a:t>Neural </a:t>
            </a:r>
            <a:r>
              <a:rPr lang="en-US" altLang="ko-KR" dirty="0" smtClean="0"/>
              <a:t>net - GW</a:t>
            </a:r>
            <a:r>
              <a:rPr lang="en-US" altLang="ko-KR" dirty="0" smtClean="0">
                <a:solidFill>
                  <a:schemeClr val="accent6"/>
                </a:solidFill>
              </a:rPr>
              <a:t>PLOT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C:\Users\adstar\AppData\Local\Temp\ScreenCli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77" y="3501008"/>
            <a:ext cx="2572109" cy="8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star\AppData\Local\Temp\Screen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2" y="1358156"/>
            <a:ext cx="5143500" cy="53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9969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G</a:t>
            </a:r>
            <a:r>
              <a:rPr lang="en-US" altLang="ko-KR" dirty="0" smtClean="0">
                <a:solidFill>
                  <a:schemeClr val="accent6"/>
                </a:solidFill>
              </a:rPr>
              <a:t>eneralized</a:t>
            </a:r>
            <a:r>
              <a:rPr lang="en-US" altLang="ko-KR" dirty="0">
                <a:solidFill>
                  <a:schemeClr val="accent6"/>
                </a:solidFill>
              </a:rPr>
              <a:t> </a:t>
            </a:r>
            <a:r>
              <a:rPr lang="en-US" altLang="ko-KR" dirty="0" smtClean="0">
                <a:solidFill>
                  <a:schemeClr val="tx2"/>
                </a:solidFill>
              </a:rPr>
              <a:t>w</a:t>
            </a:r>
            <a:r>
              <a:rPr lang="en-US" altLang="ko-KR" dirty="0" smtClean="0">
                <a:solidFill>
                  <a:schemeClr val="accent6"/>
                </a:solidFill>
              </a:rPr>
              <a:t>eights: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9" name="위쪽/아래쪽 화살표 8"/>
          <p:cNvSpPr/>
          <p:nvPr/>
        </p:nvSpPr>
        <p:spPr>
          <a:xfrm>
            <a:off x="5646911" y="5047281"/>
            <a:ext cx="70371" cy="554462"/>
          </a:xfrm>
          <a:prstGeom prst="up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/아래쪽 화살표 9"/>
          <p:cNvSpPr/>
          <p:nvPr/>
        </p:nvSpPr>
        <p:spPr>
          <a:xfrm>
            <a:off x="8392194" y="4767205"/>
            <a:ext cx="70371" cy="784167"/>
          </a:xfrm>
          <a:prstGeom prst="up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/아래쪽 화살표 10"/>
          <p:cNvSpPr/>
          <p:nvPr/>
        </p:nvSpPr>
        <p:spPr>
          <a:xfrm>
            <a:off x="5621511" y="2781404"/>
            <a:ext cx="70371" cy="82416"/>
          </a:xfrm>
          <a:prstGeom prst="up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91680" y="3573016"/>
            <a:ext cx="1152128" cy="43987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 1 6"/>
          <p:cNvSpPr/>
          <p:nvPr/>
        </p:nvSpPr>
        <p:spPr>
          <a:xfrm>
            <a:off x="1976128" y="4551181"/>
            <a:ext cx="1244984" cy="432048"/>
          </a:xfrm>
          <a:prstGeom prst="borderCallout1">
            <a:avLst>
              <a:gd name="adj1" fmla="val 18750"/>
              <a:gd name="adj2" fmla="val -8333"/>
              <a:gd name="adj3" fmla="val -113841"/>
              <a:gd name="adj4" fmla="val -893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Log-odds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03848" y="2276872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감사합니다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Neural Network</a:t>
            </a:r>
            <a:r>
              <a:rPr lang="ko-KR" altLang="en-US" sz="2400" b="0" dirty="0" smtClean="0">
                <a:latin typeface="나눔고딕" pitchFamily="50" charset="-127"/>
                <a:ea typeface="나눔고딕" pitchFamily="50" charset="-127"/>
              </a:rPr>
              <a:t>란 무엇일까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24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Neural Network</a:t>
            </a:r>
            <a:r>
              <a:rPr lang="ko-KR" altLang="en-US" sz="2400" b="0" dirty="0" smtClean="0"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0" dirty="0" smtClean="0">
                <a:latin typeface="나눔고딕" pitchFamily="50" charset="-127"/>
                <a:ea typeface="나눔고딕" pitchFamily="50" charset="-127"/>
              </a:rPr>
              <a:t>요소</a:t>
            </a:r>
            <a:endParaRPr lang="en-US" altLang="ko-KR" sz="24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ko-KR" sz="24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Back propagation </a:t>
            </a:r>
            <a:r>
              <a:rPr lang="ko-KR" altLang="en-US" sz="2400" b="0" dirty="0" smtClean="0"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ko-KR" sz="24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R </a:t>
            </a:r>
            <a:r>
              <a:rPr lang="ko-KR" altLang="en-US" sz="2400" b="0" dirty="0" smtClean="0">
                <a:latin typeface="나눔고딕" pitchFamily="50" charset="-127"/>
                <a:ea typeface="나눔고딕" pitchFamily="50" charset="-127"/>
              </a:rPr>
              <a:t>패키지의 </a:t>
            </a:r>
            <a:r>
              <a:rPr lang="en-US" altLang="ko-KR" sz="2400" b="0" dirty="0" smtClean="0">
                <a:latin typeface="나눔고딕" pitchFamily="50" charset="-127"/>
                <a:ea typeface="나눔고딕" pitchFamily="50" charset="-127"/>
              </a:rPr>
              <a:t>Neural Net </a:t>
            </a:r>
            <a:r>
              <a:rPr lang="ko-KR" altLang="en-US" sz="2400" b="0" dirty="0" smtClean="0">
                <a:latin typeface="나눔고딕" pitchFamily="50" charset="-127"/>
                <a:ea typeface="나눔고딕" pitchFamily="50" charset="-127"/>
              </a:rPr>
              <a:t>사용법</a:t>
            </a:r>
            <a:endParaRPr lang="ko-KR" altLang="en-US" sz="2400" b="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Neural Net</a:t>
            </a:r>
            <a:r>
              <a:rPr lang="en-US" altLang="ko-KR" dirty="0" smtClean="0">
                <a:solidFill>
                  <a:schemeClr val="accent6"/>
                </a:solidFill>
              </a:rPr>
              <a:t>work</a:t>
            </a:r>
            <a:r>
              <a:rPr lang="ko-KR" altLang="en-US" dirty="0" smtClean="0"/>
              <a:t>란 무엇일까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2289" name="Picture 1" descr="C:\Users\adstar\AppData\Local\Temp\ScreenCl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5288" y="2492896"/>
            <a:ext cx="5057438" cy="2232248"/>
          </a:xfrm>
          <a:prstGeom prst="rect">
            <a:avLst/>
          </a:prstGeom>
          <a:noFill/>
        </p:spPr>
      </p:pic>
      <p:sp>
        <p:nvSpPr>
          <p:cNvPr id="5" name="실행 단추: 도움말 4">
            <a:hlinkClick r:id="" action="ppaction://noaction" highlightClick="1"/>
          </p:cNvPr>
          <p:cNvSpPr/>
          <p:nvPr/>
        </p:nvSpPr>
        <p:spPr>
          <a:xfrm>
            <a:off x="899592" y="5590604"/>
            <a:ext cx="864096" cy="648072"/>
          </a:xfrm>
          <a:prstGeom prst="actionButtonHelp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6532" y="5590604"/>
            <a:ext cx="5755828" cy="64807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인간이 어떻게 컴퓨터보다 더 총명할까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?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1396" y="4221088"/>
            <a:ext cx="15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</a:t>
            </a:r>
            <a:r>
              <a:rPr lang="ko-KR" altLang="en-US" sz="36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Net</a:t>
            </a:r>
            <a:r>
              <a:rPr lang="en-US" altLang="ko-KR" dirty="0" smtClean="0">
                <a:solidFill>
                  <a:schemeClr val="accent6"/>
                </a:solidFill>
              </a:rPr>
              <a:t>work</a:t>
            </a:r>
            <a:r>
              <a:rPr lang="ko-KR" altLang="en-US" dirty="0" smtClean="0"/>
              <a:t>란 무엇일까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 descr="C:\Users\adstar\AppData\Local\Temp\ScreenCli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5060" y="3399036"/>
            <a:ext cx="5319472" cy="2232524"/>
          </a:xfrm>
          <a:prstGeom prst="rect">
            <a:avLst/>
          </a:prstGeom>
          <a:noFill/>
        </p:spPr>
      </p:pic>
      <p:sp>
        <p:nvSpPr>
          <p:cNvPr id="9" name="설명선 3(테두리 없음) 8"/>
          <p:cNvSpPr/>
          <p:nvPr/>
        </p:nvSpPr>
        <p:spPr>
          <a:xfrm>
            <a:off x="2657460" y="2349480"/>
            <a:ext cx="1250165" cy="428628"/>
          </a:xfrm>
          <a:prstGeom prst="callout3">
            <a:avLst>
              <a:gd name="adj1" fmla="val 18750"/>
              <a:gd name="adj2" fmla="val -904"/>
              <a:gd name="adj3" fmla="val 18750"/>
              <a:gd name="adj4" fmla="val -16667"/>
              <a:gd name="adj5" fmla="val 100000"/>
              <a:gd name="adj6" fmla="val -16667"/>
              <a:gd name="adj7" fmla="val 216296"/>
              <a:gd name="adj8" fmla="val -333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시냅스</a:t>
            </a:r>
          </a:p>
        </p:txBody>
      </p:sp>
      <p:sp>
        <p:nvSpPr>
          <p:cNvPr id="13" name="설명선 3(테두리 없음) 12"/>
          <p:cNvSpPr/>
          <p:nvPr/>
        </p:nvSpPr>
        <p:spPr>
          <a:xfrm>
            <a:off x="1085824" y="5832488"/>
            <a:ext cx="978472" cy="428628"/>
          </a:xfrm>
          <a:prstGeom prst="callout3">
            <a:avLst>
              <a:gd name="adj1" fmla="val 18750"/>
              <a:gd name="adj2" fmla="val -904"/>
              <a:gd name="adj3" fmla="val 18750"/>
              <a:gd name="adj4" fmla="val -16667"/>
              <a:gd name="adj5" fmla="val -83794"/>
              <a:gd name="adj6" fmla="val -16667"/>
              <a:gd name="adj7" fmla="val -133303"/>
              <a:gd name="adj8" fmla="val 80854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수상돌기</a:t>
            </a:r>
          </a:p>
        </p:txBody>
      </p:sp>
      <p:sp>
        <p:nvSpPr>
          <p:cNvPr id="14" name="설명선 3(테두리 없음) 13"/>
          <p:cNvSpPr/>
          <p:nvPr/>
        </p:nvSpPr>
        <p:spPr>
          <a:xfrm>
            <a:off x="4644008" y="3356992"/>
            <a:ext cx="884046" cy="35719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09406"/>
              <a:gd name="adj8" fmla="val -9727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세포체</a:t>
            </a:r>
            <a:endParaRPr lang="ko-KR" altLang="en-US" sz="140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627090"/>
            <a:ext cx="2592288" cy="37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생물학적 뉴런</a:t>
            </a:r>
            <a:endParaRPr lang="ko-KR" altLang="en-US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설명선 3(테두리 없음) 7"/>
          <p:cNvSpPr/>
          <p:nvPr/>
        </p:nvSpPr>
        <p:spPr>
          <a:xfrm>
            <a:off x="7380312" y="2599513"/>
            <a:ext cx="884046" cy="35719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09406"/>
              <a:gd name="adj8" fmla="val -9727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축색돌</a:t>
            </a:r>
            <a:r>
              <a:rPr lang="ko-KR" altLang="en-US" sz="14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</a:t>
            </a:r>
            <a:r>
              <a:rPr lang="en-US" altLang="ko-KR" dirty="0" smtClean="0">
                <a:solidFill>
                  <a:schemeClr val="accent6"/>
                </a:solidFill>
              </a:rPr>
              <a:t>work</a:t>
            </a:r>
            <a:r>
              <a:rPr lang="ko-KR" altLang="en-US" dirty="0" smtClean="0"/>
              <a:t>란 무엇일까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76200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생물학적 뉴런의 성질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HY그래픽M" pitchFamily="18" charset="-127"/>
              <a:ea typeface="HY그래픽M" pitchFamily="18" charset="-127"/>
              <a:cs typeface="Tahoma" pitchFamily="34" charset="0"/>
            </a:endParaRPr>
          </a:p>
          <a:p>
            <a:pPr marL="914400" lvl="1" indent="-457200"/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가중된 신호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(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억제성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흥분성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신호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914400" lvl="1" indent="-457200"/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914400" lvl="1" indent="-457200"/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Many inputs – One Output - Many Outputs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914400" lvl="1" indent="-457200"/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914400" lvl="1" indent="-457200"/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Layered Connection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914400" lvl="1" indent="-457200"/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914400" lvl="1" indent="-457200"/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나눔고딕" pitchFamily="50" charset="-127"/>
                <a:ea typeface="나눔고딕" pitchFamily="50" charset="-127"/>
                <a:cs typeface="Tahoma" pitchFamily="34" charset="0"/>
              </a:rPr>
              <a:t>Feedback Connection</a:t>
            </a:r>
            <a:endParaRPr lang="ko-KR" altLang="en-US" sz="160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Neural Net</a:t>
            </a:r>
            <a:r>
              <a:rPr lang="en-US" altLang="ko-KR" dirty="0" smtClean="0">
                <a:solidFill>
                  <a:schemeClr val="accent6"/>
                </a:solidFill>
              </a:rPr>
              <a:t>work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pic>
        <p:nvPicPr>
          <p:cNvPr id="18439" name="Picture 7" descr="C:\Users\adstar\AppData\Local\Temp\ScreenClip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6247" y="2415168"/>
            <a:ext cx="7201906" cy="3048426"/>
          </a:xfrm>
          <a:prstGeom prst="rect">
            <a:avLst/>
          </a:prstGeom>
          <a:noFill/>
        </p:spPr>
      </p:pic>
      <p:pic>
        <p:nvPicPr>
          <p:cNvPr id="18435" name="Picture 3" descr="C:\Users\adstar\AppData\Local\Temp\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5571838"/>
            <a:ext cx="4724598" cy="910912"/>
          </a:xfrm>
          <a:prstGeom prst="rect">
            <a:avLst/>
          </a:prstGeom>
          <a:noFill/>
        </p:spPr>
      </p:pic>
      <p:sp>
        <p:nvSpPr>
          <p:cNvPr id="14" name="설명선 3 13"/>
          <p:cNvSpPr/>
          <p:nvPr/>
        </p:nvSpPr>
        <p:spPr>
          <a:xfrm>
            <a:off x="4857752" y="1804966"/>
            <a:ext cx="3214710" cy="42862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81937"/>
              <a:gd name="adj8" fmla="val -7889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활성화</a:t>
            </a:r>
            <a:r>
              <a:rPr lang="ko-KR" altLang="en-US" sz="1400" dirty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28516" y="5195685"/>
            <a:ext cx="792088" cy="2618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A7A7A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latin typeface="나눔고딕" pitchFamily="50" charset="-127"/>
                <a:ea typeface="나눔고딕" pitchFamily="50" charset="-127"/>
              </a:rPr>
              <a:t>목표</a:t>
            </a:r>
            <a:endParaRPr lang="en-US" altLang="ko-KR" sz="80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바로 정해진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Y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를 출력할 때에 의미를 많이 준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X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값에 높은 가중치를 주는 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</a:t>
            </a:r>
            <a:r>
              <a:rPr lang="en-US" altLang="ko-KR" dirty="0">
                <a:solidFill>
                  <a:schemeClr val="accent6"/>
                </a:solidFill>
              </a:rPr>
              <a:t>work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3394720" cy="452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b="0" dirty="0" err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임계치란</a:t>
            </a:r>
            <a:r>
              <a:rPr lang="en-US" altLang="ko-KR" b="0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b="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87624" y="3212976"/>
            <a:ext cx="936104" cy="936104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87624" y="5085184"/>
            <a:ext cx="936104" cy="936104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20072" y="3735034"/>
            <a:ext cx="864096" cy="1620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 smtClean="0">
                <a:solidFill>
                  <a:schemeClr val="tx2"/>
                </a:solidFill>
              </a:rPr>
              <a:t>≥</a:t>
            </a:r>
            <a:endParaRPr lang="ko-KR" altLang="en-US" sz="8800" dirty="0">
              <a:solidFill>
                <a:schemeClr val="tx2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31840" y="4005064"/>
            <a:ext cx="1800200" cy="1080120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(A+B)-</a:t>
            </a:r>
            <a:r>
              <a:rPr lang="en-US" altLang="ko-KR" sz="2400" dirty="0" smtClean="0">
                <a:solidFill>
                  <a:schemeClr val="tx2"/>
                </a:solidFill>
              </a:rPr>
              <a:t>1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5909" y="2784376"/>
            <a:ext cx="170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Binary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9" name="직선 화살표 연결선 18"/>
          <p:cNvCxnSpPr>
            <a:stCxn id="4" idx="6"/>
            <a:endCxn id="16" idx="1"/>
          </p:cNvCxnSpPr>
          <p:nvPr/>
        </p:nvCxnSpPr>
        <p:spPr>
          <a:xfrm>
            <a:off x="2123728" y="3681028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16" idx="1"/>
          </p:cNvCxnSpPr>
          <p:nvPr/>
        </p:nvCxnSpPr>
        <p:spPr>
          <a:xfrm flipV="1">
            <a:off x="2123728" y="4545124"/>
            <a:ext cx="100811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84168" y="436045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(HOLD)</a:t>
            </a:r>
            <a:endParaRPr lang="ko-KR" altLang="en-US" sz="2000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Litebulb"/>
          <p:cNvSpPr>
            <a:spLocks noEditPoints="1" noChangeArrowheads="1"/>
          </p:cNvSpPr>
          <p:nvPr/>
        </p:nvSpPr>
        <p:spPr bwMode="auto">
          <a:xfrm>
            <a:off x="7221252" y="3887619"/>
            <a:ext cx="792088" cy="94567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87624" y="3214204"/>
            <a:ext cx="936104" cy="936104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00808" y="5085184"/>
            <a:ext cx="936104" cy="936104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187624" y="3212976"/>
            <a:ext cx="936104" cy="936104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187624" y="3215236"/>
            <a:ext cx="936104" cy="936104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00808" y="5085184"/>
            <a:ext cx="936104" cy="936104"/>
          </a:xfrm>
          <a:prstGeom prst="ellipse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5856" y="544522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임계값</a:t>
            </a:r>
            <a:r>
              <a:rPr lang="ko-KR" altLang="en-US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: 1 (OR)</a:t>
            </a:r>
          </a:p>
          <a:p>
            <a:r>
              <a:rPr lang="en-US" altLang="ko-KR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             2 (AND)</a:t>
            </a:r>
            <a:endParaRPr lang="ko-KR" altLang="en-US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06776" y="4360457"/>
            <a:ext cx="31343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  <a:ea typeface="나눔고딕" pitchFamily="50" charset="-127"/>
              </a:rPr>
              <a:t>2</a:t>
            </a:r>
            <a:endParaRPr lang="ko-KR" altLang="en-US" sz="2400" dirty="0">
              <a:solidFill>
                <a:schemeClr val="tx2"/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8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</a:t>
            </a:r>
            <a:r>
              <a:rPr lang="en-US" altLang="ko-KR" dirty="0" smtClean="0">
                <a:solidFill>
                  <a:schemeClr val="accent6"/>
                </a:solidFill>
              </a:rPr>
              <a:t>work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pic>
        <p:nvPicPr>
          <p:cNvPr id="1026" name="Picture 2" descr="C:\Users\adstar\AppData\Local\Temp\ScreenCli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052597" cy="32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실행 단추: 도움말 4">
            <a:hlinkClick r:id="" action="ppaction://noaction" highlightClick="1"/>
          </p:cNvPr>
          <p:cNvSpPr/>
          <p:nvPr/>
        </p:nvSpPr>
        <p:spPr>
          <a:xfrm>
            <a:off x="899592" y="5717604"/>
            <a:ext cx="864096" cy="648072"/>
          </a:xfrm>
          <a:prstGeom prst="actionButtonHelp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6532" y="5717604"/>
            <a:ext cx="5755828" cy="64807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가장 적절한 활성화 함수는 이 중 무엇일까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Active Function</a:t>
            </a:r>
            <a:endParaRPr lang="ko-KR" altLang="en-US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Multilayer </a:t>
            </a:r>
            <a:r>
              <a:rPr lang="en-US" b="1" dirty="0" err="1" smtClean="0"/>
              <a:t>perceptron</a:t>
            </a:r>
            <a:endParaRPr lang="ko-KR" altLang="en-US" dirty="0"/>
          </a:p>
        </p:txBody>
      </p:sp>
      <p:pic>
        <p:nvPicPr>
          <p:cNvPr id="21506" name="Picture 2" descr="C:\Users\adstar\AppData\Local\Temp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8104" y="1556792"/>
            <a:ext cx="6517339" cy="3864262"/>
          </a:xfrm>
          <a:prstGeom prst="rect">
            <a:avLst/>
          </a:prstGeom>
          <a:noFill/>
        </p:spPr>
      </p:pic>
      <p:sp>
        <p:nvSpPr>
          <p:cNvPr id="3" name="실행 단추: 도움말 2">
            <a:hlinkClick r:id="" action="ppaction://noaction" highlightClick="1"/>
          </p:cNvPr>
          <p:cNvSpPr/>
          <p:nvPr/>
        </p:nvSpPr>
        <p:spPr>
          <a:xfrm>
            <a:off x="899592" y="5590604"/>
            <a:ext cx="864096" cy="648072"/>
          </a:xfrm>
          <a:prstGeom prst="actionButtonHelp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56532" y="5590604"/>
            <a:ext cx="5755828" cy="64807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중간층이 있게 된다면 오차가 발생하는 연결강도를 어떻게 알아낼까</a:t>
            </a:r>
          </a:p>
        </p:txBody>
      </p:sp>
      <p:pic>
        <p:nvPicPr>
          <p:cNvPr id="1026" name="Picture 2" descr="C:\Users\adstar\AppData\Local\Temp\ScreenC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5300"/>
            <a:ext cx="637207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2390</TotalTime>
  <Words>195</Words>
  <Application>Microsoft Office PowerPoint</Application>
  <PresentationFormat>화면 슬라이드 쇼(4:3)</PresentationFormat>
  <Paragraphs>70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굴림</vt:lpstr>
      <vt:lpstr>Arial</vt:lpstr>
      <vt:lpstr>HY견고딕</vt:lpstr>
      <vt:lpstr>Wingdings</vt:lpstr>
      <vt:lpstr>Arial Black</vt:lpstr>
      <vt:lpstr>나눔고딕</vt:lpstr>
      <vt:lpstr>돋움</vt:lpstr>
      <vt:lpstr>Tahoma</vt:lpstr>
      <vt:lpstr>맑은 고딕</vt:lpstr>
      <vt:lpstr>HY그래픽M</vt:lpstr>
      <vt:lpstr>필수</vt:lpstr>
      <vt:lpstr>Neural Network</vt:lpstr>
      <vt:lpstr>목차 </vt:lpstr>
      <vt:lpstr>Neural Network란 무엇일까?</vt:lpstr>
      <vt:lpstr>Neural Network란 무엇일까?</vt:lpstr>
      <vt:lpstr>Neural Network란 무엇일까?</vt:lpstr>
      <vt:lpstr>Neural Network의 요소</vt:lpstr>
      <vt:lpstr>Neural Network의 요소</vt:lpstr>
      <vt:lpstr>Neural Network의 요소</vt:lpstr>
      <vt:lpstr>Multilayer perceptron</vt:lpstr>
      <vt:lpstr>Backpropagation(역전파)</vt:lpstr>
      <vt:lpstr>R Package Neural net</vt:lpstr>
      <vt:lpstr>R Package Neural net</vt:lpstr>
      <vt:lpstr>R Package Neural net</vt:lpstr>
      <vt:lpstr>R Package Neural net - GWPLOT</vt:lpstr>
      <vt:lpstr>감사합니다 </vt:lpstr>
    </vt:vector>
  </TitlesOfParts>
  <Company>Home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Kyong-Yong</dc:creator>
  <cp:lastModifiedBy>adstar</cp:lastModifiedBy>
  <cp:revision>54</cp:revision>
  <dcterms:created xsi:type="dcterms:W3CDTF">2014-11-14T05:45:54Z</dcterms:created>
  <dcterms:modified xsi:type="dcterms:W3CDTF">2014-12-07T21:35:15Z</dcterms:modified>
</cp:coreProperties>
</file>