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85" r:id="rId43"/>
    <p:sldId id="286" r:id="rId44"/>
    <p:sldId id="28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13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210A52-8985-40CE-9C28-6DE9480E0908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56992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Self-Organizing Map, SOM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자기조직화지도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Statistical Methodology</a:t>
            </a:r>
          </a:p>
          <a:p>
            <a:r>
              <a:rPr lang="en-US" altLang="ko-KR" dirty="0" smtClean="0"/>
              <a:t>200903877 </a:t>
            </a:r>
            <a:r>
              <a:rPr lang="ko-KR" altLang="en-US" dirty="0" smtClean="0"/>
              <a:t>황 성 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73216"/>
            <a:ext cx="8363272" cy="10245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한눈에 파악하기 어려운 데이터들을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통한 개체분석을 통해서 알아보기 용이하도록 정렬하는 과정을 표현한 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1906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64088" y="1773936"/>
            <a:ext cx="3322712" cy="4623816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미국 의회와 관련된 투표의 결과를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통해 패턴분석을 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나타낸 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여기에서 빨간색은 공화당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파란색은 민주당을 지지하는 비율이라고 생각하면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49957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01208"/>
            <a:ext cx="8363272" cy="1096544"/>
          </a:xfrm>
        </p:spPr>
        <p:txBody>
          <a:bodyPr/>
          <a:lstStyle/>
          <a:p>
            <a:r>
              <a:rPr lang="ko-KR" altLang="en-US" dirty="0" smtClean="0"/>
              <a:t>아미노산의 구조를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기법을 통하여 분석한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복잡한 구조를 이해하기 쉽게 표현한 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5"/>
            <a:ext cx="8712968" cy="347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445224"/>
            <a:ext cx="8219256" cy="95252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사회조사를 실시할 경우에도 </a:t>
            </a:r>
            <a:r>
              <a:rPr lang="en-US" altLang="ko-KR" dirty="0" smtClean="0"/>
              <a:t>Self-Organizing Map</a:t>
            </a:r>
            <a:r>
              <a:rPr lang="ko-KR" altLang="en-US" dirty="0" smtClean="0"/>
              <a:t>을 사용하면 보다 더 이해하기 쉬운 결과물을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92888" cy="358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example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373216"/>
            <a:ext cx="8219256" cy="1024536"/>
          </a:xfrm>
        </p:spPr>
        <p:txBody>
          <a:bodyPr/>
          <a:lstStyle/>
          <a:p>
            <a:r>
              <a:rPr lang="ko-KR" altLang="en-US" dirty="0" smtClean="0"/>
              <a:t>사람들의 나이와 성별과 관련된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분석을 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표현한 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912768" cy="347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179512" y="5373216"/>
            <a:ext cx="8784976" cy="129614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실행하기 위해서는 패키지 </a:t>
            </a:r>
            <a:r>
              <a:rPr lang="en-US" altLang="ko-KR" dirty="0" err="1" smtClean="0"/>
              <a:t>kohonen</a:t>
            </a:r>
            <a:r>
              <a:rPr lang="ko-KR" altLang="en-US" dirty="0" smtClean="0"/>
              <a:t>이 필요함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en-US" altLang="ko-KR" dirty="0" smtClean="0"/>
              <a:t>wines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로 임의로 분류하여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하고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예측하여 실제와 비교하는 과정을 나타낸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84976" cy="364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3501008"/>
            <a:ext cx="8435280" cy="28967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세로축은 실제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가로축은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이용하여 예측한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결과를 보면 총 </a:t>
            </a:r>
            <a:r>
              <a:rPr lang="en-US" altLang="ko-KR" dirty="0" smtClean="0"/>
              <a:t>57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들 중 실제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잘못 예측한 자료가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결과적으로 </a:t>
            </a:r>
            <a:r>
              <a:rPr lang="ko-KR" altLang="en-US" dirty="0" err="1" smtClean="0"/>
              <a:t>오분류율은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3/57=0.053 (5.3%) </a:t>
            </a:r>
            <a:r>
              <a:rPr lang="ko-KR" altLang="en-US" dirty="0" smtClean="0"/>
              <a:t>이 되고 예측의 결과가 그리 나쁘지 않았다고 말할 수 있겠다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0813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(Drawing some plots)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92080" y="1700808"/>
            <a:ext cx="3394720" cy="46969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가장 가까운 개체들에 대한 평균거리가 어떤 식으로 변하고 있는지를 보여주고 있는 그래프이다</a:t>
            </a:r>
            <a:r>
              <a:rPr lang="en-US" altLang="ko-KR" dirty="0" smtClean="0"/>
              <a:t>. SOM</a:t>
            </a:r>
            <a:r>
              <a:rPr lang="ko-KR" altLang="en-US" dirty="0" smtClean="0"/>
              <a:t>에서는 이 평균거리를 통하여 데이터를 저차원으로 변환시켜서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만들고 이에 따라 새로운 데이터에 대해서 예측도 실시하게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25658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(Drawing some plots)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/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각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별로 나타난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따라 어떤 식으로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실시했는지 보여주는 그래프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8868"/>
            <a:ext cx="5544616" cy="501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(Drawing some plots)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2120" y="1773936"/>
            <a:ext cx="3034680" cy="4623816"/>
          </a:xfrm>
        </p:spPr>
        <p:txBody>
          <a:bodyPr/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각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이 속해있는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따라 어떤 식으로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실시했는지 보여주는 그래프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8" y="1700808"/>
            <a:ext cx="5334914" cy="494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Self-Organizing Map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자기조직화지도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대뇌피질과 시각피질을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한 </a:t>
            </a:r>
            <a:r>
              <a:rPr lang="en-US" altLang="ko-KR" dirty="0" smtClean="0"/>
              <a:t>Artificial Neural-network</a:t>
            </a:r>
            <a:r>
              <a:rPr lang="ko-KR" altLang="en-US" dirty="0" smtClean="0"/>
              <a:t>의 일종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데이터들을 입력했을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node(</a:t>
            </a:r>
            <a:r>
              <a:rPr lang="ko-KR" altLang="en-US" dirty="0" smtClean="0"/>
              <a:t>연결점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중에서 다른 출력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와 비교해서 가장 강하게 반응하는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더욱 더 강하게 반응하게끔 반복적으로 학습시키는 것이 주된 원리이다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해석하기 어려운 고차원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저차원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변환해서 좀 더 보기 쉽게 표현할 수 있는 통계적인 방법론이라고 할 수 있다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차원으로 변환시키는 것이 일반적임</a:t>
            </a:r>
            <a:r>
              <a:rPr lang="en-US" altLang="ko-KR" dirty="0" smtClean="0"/>
              <a:t>.)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(Drawing some plots)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/>
          <a:lstStyle/>
          <a:p>
            <a:r>
              <a:rPr lang="en-US" altLang="ko-KR" dirty="0" smtClean="0"/>
              <a:t>Training data</a:t>
            </a:r>
            <a:r>
              <a:rPr lang="ko-KR" altLang="en-US" dirty="0" smtClean="0"/>
              <a:t>가 어떤 식으로 분포되어있는지 알아볼 수 있도록 하는 그래프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색이 진할 수록 개체들의 개수가 적다는 것을 쉽게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328592" cy="49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Using R </a:t>
            </a:r>
            <a:br>
              <a:rPr lang="en-US" altLang="ko-KR" dirty="0"/>
            </a:br>
            <a:r>
              <a:rPr lang="en-US" altLang="ko-KR" dirty="0"/>
              <a:t>(Drawing some plots)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실시한 분</a:t>
            </a:r>
            <a:r>
              <a:rPr lang="ko-KR" altLang="en-US" dirty="0"/>
              <a:t>류</a:t>
            </a:r>
            <a:r>
              <a:rPr lang="ko-KR" altLang="en-US" dirty="0" smtClean="0"/>
              <a:t>결과를 각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별로 다른 색을 사용해 표현한 그림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강하게 반응하는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찾는 것이 주된 원리이다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256584" cy="478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737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229200"/>
            <a:ext cx="8363272" cy="1440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참고로 이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내의 변수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경우가 신용도가 좋지 않은 고객이라고 생각하면 된다</a:t>
            </a:r>
            <a:r>
              <a:rPr lang="en-US" altLang="ko-KR" dirty="0" smtClean="0"/>
              <a:t>. SOM </a:t>
            </a:r>
            <a:r>
              <a:rPr lang="ko-KR" altLang="en-US" dirty="0" smtClean="0"/>
              <a:t>기법을 통해서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작성하고 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신용도를 얼마나 잘 예측하는지 테스트해보자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내의 변수들 중 숫자로 표현되지 않은 범주형 변수들을 대체하기 위해 </a:t>
            </a:r>
            <a:r>
              <a:rPr lang="en-US" altLang="ko-KR" dirty="0" smtClean="0"/>
              <a:t>dummy variable</a:t>
            </a:r>
            <a:r>
              <a:rPr lang="ko-KR" altLang="en-US" dirty="0" smtClean="0"/>
              <a:t>을 생성하여 분석에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36904" cy="357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501008"/>
            <a:ext cx="8291264" cy="28967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예측결과를 통해서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작성해본 결과 실제로 신용도가 좋지 않은데 좋은 것으로 잘못 예측된 경우가 </a:t>
            </a:r>
            <a:r>
              <a:rPr lang="en-US" altLang="ko-KR" dirty="0" smtClean="0"/>
              <a:t>37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신용도가 좋은데 좋지 않은 것으로 잘못 예측된 경우가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가지였다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결과적으로 </a:t>
            </a:r>
            <a:r>
              <a:rPr lang="ko-KR" altLang="en-US" dirty="0" err="1" smtClean="0"/>
              <a:t>오분류율은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56/300=0.19 (19%)</a:t>
            </a:r>
            <a:r>
              <a:rPr lang="ko-KR" altLang="en-US" dirty="0" smtClean="0"/>
              <a:t>로 나타났다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507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가장 가까운 개체들에 대한 평균거리가 어떤 식으로 변하고 있는지를 보여주고 있는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SOM</a:t>
            </a:r>
            <a:r>
              <a:rPr lang="ko-KR" altLang="en-US" dirty="0" smtClean="0"/>
              <a:t>은 평균거리가 어느 정도 수준 이내로 가깝다고 평가되는 개체들을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분류하여 예측을 실시한다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4726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6096" y="1772816"/>
            <a:ext cx="3250704" cy="462381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어떻게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분류했는지 보여주고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여기에서는 각 변수들의 특성을 토대로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한 결과를 제시하고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328592" cy="50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3936"/>
            <a:ext cx="3106688" cy="46238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에 의해 만들어진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어떻게 개체들을 분류했는지 보여주고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여기에서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흰색이 표시되어 있는 부분이 신용도가 좋지 않은 고객으로 분류된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1"/>
            <a:ext cx="5328592" cy="504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2120" y="1773936"/>
            <a:ext cx="3034680" cy="4623816"/>
          </a:xfrm>
        </p:spPr>
        <p:txBody>
          <a:bodyPr/>
          <a:lstStyle/>
          <a:p>
            <a:r>
              <a:rPr lang="en-US" altLang="ko-KR" dirty="0"/>
              <a:t>Training data</a:t>
            </a:r>
            <a:r>
              <a:rPr lang="ko-KR" altLang="en-US" dirty="0"/>
              <a:t>가 어떤 식으로 분포되어있는지 알아볼 수 있도록 하는 그래프</a:t>
            </a:r>
            <a:r>
              <a:rPr lang="en-US" altLang="ko-KR" dirty="0"/>
              <a:t>. </a:t>
            </a:r>
            <a:r>
              <a:rPr lang="ko-KR" altLang="en-US" dirty="0"/>
              <a:t>색이 진할 수록 </a:t>
            </a:r>
            <a:r>
              <a:rPr lang="ko-KR" altLang="en-US" dirty="0" smtClean="0"/>
              <a:t>개체들의 </a:t>
            </a:r>
            <a:r>
              <a:rPr lang="ko-KR" altLang="en-US" dirty="0"/>
              <a:t>개수가 적다는 것을 쉽게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556792"/>
            <a:ext cx="532859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Germancredit</a:t>
            </a:r>
            <a:r>
              <a:rPr lang="en-US" altLang="ko-KR" dirty="0" smtClean="0"/>
              <a:t>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SOM</a:t>
            </a:r>
            <a:r>
              <a:rPr lang="ko-KR" altLang="en-US" dirty="0"/>
              <a:t>을 통하여 실시한 </a:t>
            </a:r>
            <a:r>
              <a:rPr lang="ko-KR" altLang="en-US" dirty="0" smtClean="0"/>
              <a:t>분</a:t>
            </a:r>
            <a:r>
              <a:rPr lang="ko-KR" altLang="en-US" dirty="0"/>
              <a:t>류</a:t>
            </a:r>
            <a:r>
              <a:rPr lang="ko-KR" altLang="en-US" dirty="0" smtClean="0"/>
              <a:t>결과를 </a:t>
            </a:r>
            <a:r>
              <a:rPr lang="ko-KR" altLang="en-US" dirty="0"/>
              <a:t>각 </a:t>
            </a:r>
            <a:r>
              <a:rPr lang="en-US" altLang="ko-KR" dirty="0"/>
              <a:t>group </a:t>
            </a:r>
            <a:r>
              <a:rPr lang="ko-KR" altLang="en-US" dirty="0"/>
              <a:t>별로 다른 색을 사용해 표현한 그림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분홍색으로 표시된 부분이 신용도가 좋지 않은 고객으로 분류된 것이다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700807"/>
            <a:ext cx="5400601" cy="46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Dublin </a:t>
            </a:r>
            <a:r>
              <a:rPr lang="ko-KR" altLang="en-US" dirty="0" smtClean="0"/>
              <a:t>지역과 관련되어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18,488 </a:t>
            </a:r>
            <a:r>
              <a:rPr lang="ko-KR" altLang="en-US" dirty="0" smtClean="0"/>
              <a:t>곳의 작은 지역들에 인구가 분포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가지 주제와 관련된 </a:t>
            </a:r>
            <a:r>
              <a:rPr lang="en-US" altLang="ko-KR" dirty="0" smtClean="0"/>
              <a:t>767</a:t>
            </a:r>
            <a:r>
              <a:rPr lang="ko-KR" altLang="en-US" dirty="0" smtClean="0"/>
              <a:t>가지의 변수들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선택된 일부 변수들에 의한 분류를 얘기할 것임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http://shanelynn.ie/index.php/self-organising-maps-for-customer-segmentation-using-r/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4038600" cy="286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Finland</a:t>
            </a:r>
            <a:r>
              <a:rPr lang="ko-KR" altLang="en-US" dirty="0" smtClean="0"/>
              <a:t> 태생의 과학자인 </a:t>
            </a:r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1982</a:t>
            </a:r>
            <a:r>
              <a:rPr lang="ko-KR" altLang="en-US" dirty="0" smtClean="0"/>
              <a:t>년에 처음으로 발표되었고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Kohonen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형상 지도</a:t>
            </a:r>
            <a:r>
              <a:rPr lang="en-US" altLang="ko-KR" dirty="0" smtClean="0"/>
              <a:t>(feature map)</a:t>
            </a:r>
            <a:r>
              <a:rPr lang="ko-KR" altLang="en-US" dirty="0" smtClean="0"/>
              <a:t>라고도 불린다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신경망 알고리즘이 지도</a:t>
            </a:r>
            <a:r>
              <a:rPr lang="en-US" altLang="ko-KR" dirty="0" smtClean="0"/>
              <a:t>(supervised) </a:t>
            </a:r>
            <a:r>
              <a:rPr lang="ko-KR" altLang="en-US" dirty="0" smtClean="0"/>
              <a:t>학습방법을 사용하는 것과는 대조적으로 자율</a:t>
            </a:r>
            <a:r>
              <a:rPr lang="en-US" altLang="ko-KR" dirty="0" smtClean="0"/>
              <a:t>(unsupervised) </a:t>
            </a:r>
            <a:r>
              <a:rPr lang="ko-KR" altLang="en-US" dirty="0" smtClean="0"/>
              <a:t>학습방법과 경쟁</a:t>
            </a:r>
            <a:r>
              <a:rPr lang="en-US" altLang="ko-KR" dirty="0" smtClean="0"/>
              <a:t>(competitive) </a:t>
            </a:r>
            <a:r>
              <a:rPr lang="ko-KR" altLang="en-US" dirty="0" smtClean="0"/>
              <a:t>학습방법을 사용한다는 것이 특징이다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sz="half" idx="2"/>
          </p:nvPr>
        </p:nvSpPr>
        <p:spPr>
          <a:xfrm>
            <a:off x="395536" y="3933056"/>
            <a:ext cx="8291264" cy="2464696"/>
          </a:xfrm>
        </p:spPr>
        <p:txBody>
          <a:bodyPr/>
          <a:lstStyle/>
          <a:p>
            <a:r>
              <a:rPr lang="ko-KR" altLang="en-US" dirty="0" smtClean="0"/>
              <a:t>주어진 데이터가 해당하는 사람의 수로 되어있음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비교가 가능한 통계량을 계산하여 첨부하기 위한 작업 실시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분석이 가능하도록 순위화 되어있는 변수들을 수치화시킴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060848"/>
            <a:ext cx="77972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645024"/>
            <a:ext cx="8291264" cy="2752728"/>
          </a:xfrm>
        </p:spPr>
        <p:txBody>
          <a:bodyPr/>
          <a:lstStyle/>
          <a:p>
            <a:r>
              <a:rPr lang="ko-KR" altLang="en-US" dirty="0" smtClean="0"/>
              <a:t>각각의 지역에 해당하는 특징들을 수치화하여 계산하고 첨부함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분석하고자 하는 데이터는 각 지역의 고유번호와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개의 특징을 나타내는 변수들을 포함하여 총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변수들로 구성됨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51972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3970784" cy="448092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얻어진 분석용 데이터를 기반으로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 구현을 위한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구축 실시</a:t>
            </a:r>
            <a:r>
              <a:rPr lang="en-US" altLang="ko-KR" dirty="0" smtClean="0"/>
              <a:t>. Model</a:t>
            </a:r>
            <a:r>
              <a:rPr lang="ko-KR" altLang="en-US" dirty="0" smtClean="0"/>
              <a:t>을 만드는 데 선택한 변수는 총 평균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교육수준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보유 </a:t>
            </a:r>
            <a:r>
              <a:rPr lang="ko-KR" altLang="en-US" dirty="0" err="1" smtClean="0"/>
              <a:t>차량수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미취업률</a:t>
            </a:r>
            <a:r>
              <a:rPr lang="ko-KR" altLang="en-US" dirty="0" smtClean="0"/>
              <a:t> 의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선택함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지도의 크기는 </a:t>
            </a:r>
            <a:r>
              <a:rPr lang="en-US" altLang="ko-KR" dirty="0" smtClean="0"/>
              <a:t>20 by 20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각형 위상공간으로 설정하였고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평균거리는 약 </a:t>
            </a:r>
            <a:r>
              <a:rPr lang="en-US" altLang="ko-KR" dirty="0" smtClean="0"/>
              <a:t>0.113</a:t>
            </a:r>
            <a:r>
              <a:rPr lang="ko-KR" altLang="en-US" dirty="0" smtClean="0"/>
              <a:t> 정도로 나타남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3924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4038600" cy="373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80928"/>
            <a:ext cx="403860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772816"/>
            <a:ext cx="724430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4038600" cy="354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24944"/>
            <a:ext cx="4038600" cy="345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72816"/>
            <a:ext cx="592865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2816"/>
            <a:ext cx="3106688" cy="4767832"/>
          </a:xfrm>
        </p:spPr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fan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은 변수들의 분포를 보여주고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변수 별로 색을 다르게 입히고 해당하는 수에 따라 크기를 다르게 하였다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72816"/>
            <a:ext cx="53437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4038600" cy="348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24944"/>
            <a:ext cx="4038600" cy="350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825769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4038600" cy="39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4038600" cy="394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823" y="2098358"/>
            <a:ext cx="4818864" cy="2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4038600" cy="393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4038600" cy="39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60848"/>
            <a:ext cx="55403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160" y="1773936"/>
            <a:ext cx="2674640" cy="462381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Training data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통해서 얻은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통해서 실제적인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군집끼리는 서로 영향을 미치지 않아야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왼쪽의 그래프를 통해 </a:t>
            </a:r>
            <a:r>
              <a:rPr lang="en-US" altLang="ko-KR" dirty="0" smtClean="0"/>
              <a:t>WCSS</a:t>
            </a:r>
            <a:r>
              <a:rPr lang="ko-KR" altLang="en-US" dirty="0" smtClean="0"/>
              <a:t>의 감소량의 변화가 크게 줄어드는 부분이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이므로 군집의 개수를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으로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37810"/>
            <a:ext cx="5688632" cy="378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54006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5445224"/>
            <a:ext cx="4038600" cy="95252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endParaRPr lang="en-US" altLang="ko-KR" dirty="0" smtClean="0"/>
          </a:p>
          <a:p>
            <a:r>
              <a:rPr lang="en-US" altLang="ko-KR" dirty="0" smtClean="0"/>
              <a:t>1934.7.11 ~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핀란드 출신의 과학자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인공신경망</a:t>
            </a:r>
            <a:r>
              <a:rPr lang="en-US" altLang="ko-KR" dirty="0" smtClean="0"/>
              <a:t>(Artificial Neural Network)</a:t>
            </a:r>
            <a:r>
              <a:rPr lang="ko-KR" altLang="en-US" dirty="0" smtClean="0"/>
              <a:t>과 관련된 분야에서 연구활동을 하고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자기조직화지도</a:t>
            </a:r>
            <a:r>
              <a:rPr lang="en-US" altLang="ko-KR" dirty="0" smtClean="0"/>
              <a:t>(Self-Organizing Map, SOM)</a:t>
            </a:r>
            <a:r>
              <a:rPr lang="ko-KR" altLang="en-US" dirty="0" smtClean="0"/>
              <a:t>과 관련된 연구가 큰 업적으로 평가받고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26707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68144" y="1773936"/>
            <a:ext cx="2818656" cy="462381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통해서 형성된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통해 자료를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군집으로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한 결과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각각의 군집에 대한 특징을 잡을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40819"/>
            <a:ext cx="5338936" cy="381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55446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/>
          <a:lstStyle/>
          <a:p>
            <a:r>
              <a:rPr lang="en-US" altLang="ko-KR" dirty="0" smtClean="0"/>
              <a:t>Clustering</a:t>
            </a:r>
            <a:r>
              <a:rPr lang="ko-KR" altLang="en-US" dirty="0" smtClean="0"/>
              <a:t>의 결과를 실제 지도 위에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한 결과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전체적인 결과를 한눈에 알아볼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5256584" cy="495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r>
              <a:rPr lang="ko-KR" altLang="en-US" dirty="0" smtClean="0"/>
              <a:t>다른 방법론들에 비해 직관적이므로 소비자에 관한 세분화된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을 작성하는 데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비교적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이 간단하기 때문에 일반인들에게 결과를 설명하기 쉽다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Disadvantages</a:t>
            </a:r>
          </a:p>
          <a:p>
            <a:r>
              <a:rPr lang="ko-KR" altLang="en-US" dirty="0" smtClean="0"/>
              <a:t>데이터가 반드시 깨끗하게 정렬되어 있어야 하고 수치만을 포함하고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한꺼번에 많은 수의 변수들을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차원의 평면에 표현하기 어려울 때가 종종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7300" dirty="0" smtClean="0"/>
              <a:t>Thank you </a:t>
            </a:r>
            <a:br>
              <a:rPr lang="en-US" altLang="ko-KR" sz="7300" dirty="0" smtClean="0"/>
            </a:br>
            <a:r>
              <a:rPr lang="en-US" altLang="ko-KR" sz="7300" dirty="0" smtClean="0"/>
              <a:t>for watching~~!!</a:t>
            </a:r>
            <a:endParaRPr lang="ko-KR" altLang="en-US" sz="7300" dirty="0"/>
          </a:p>
        </p:txBody>
      </p:sp>
    </p:spTree>
    <p:extLst>
      <p:ext uri="{BB962C8B-B14F-4D97-AF65-F5344CB8AC3E}">
        <p14:creationId xmlns="" xmlns:p14="http://schemas.microsoft.com/office/powerpoint/2010/main" val="25319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theory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2078037"/>
            <a:ext cx="48387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theory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31621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179712"/>
          </a:xfrm>
        </p:spPr>
        <p:txBody>
          <a:bodyPr/>
          <a:lstStyle/>
          <a:p>
            <a:r>
              <a:rPr lang="en-US" altLang="ko-KR" dirty="0" smtClean="0"/>
              <a:t>Self-Organizing Map</a:t>
            </a:r>
            <a:r>
              <a:rPr lang="ko-KR" altLang="en-US" dirty="0" smtClean="0"/>
              <a:t>의 기본원리를 보여주는 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고차원 범주에 속했던 복잡한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저차원의</a:t>
            </a:r>
            <a:r>
              <a:rPr lang="ko-KR" altLang="en-US" dirty="0" smtClean="0"/>
              <a:t> 영역으로 들어가면서 변환되는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52928" cy="225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589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theory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95536" y="5013176"/>
            <a:ext cx="8291264" cy="13845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고차원의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변환시키기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주요 패턴을 찾는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의 원리를 나타낸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00808"/>
            <a:ext cx="870627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theory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3936"/>
            <a:ext cx="3106688" cy="4623816"/>
          </a:xfrm>
        </p:spPr>
        <p:txBody>
          <a:bodyPr/>
          <a:lstStyle/>
          <a:p>
            <a:r>
              <a:rPr lang="en-US" altLang="ko-KR" dirty="0" smtClean="0"/>
              <a:t>Architecture of a SOM neural network</a:t>
            </a:r>
          </a:p>
          <a:p>
            <a:r>
              <a:rPr lang="ko-KR" altLang="en-US" dirty="0" err="1" smtClean="0"/>
              <a:t>자기구조화지도에</a:t>
            </a:r>
            <a:r>
              <a:rPr lang="ko-KR" altLang="en-US" dirty="0" smtClean="0"/>
              <a:t> 의해 만들어지는 신경망의 특징을 표현한 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502431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954</TotalTime>
  <Words>1043</Words>
  <Application>Microsoft Office PowerPoint</Application>
  <PresentationFormat>화면 슬라이드 쇼(4:3)</PresentationFormat>
  <Paragraphs>114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모듈</vt:lpstr>
      <vt:lpstr>Self-Organizing Map, SOM (자기조직화지도)</vt:lpstr>
      <vt:lpstr>Introduce</vt:lpstr>
      <vt:lpstr>Introduce</vt:lpstr>
      <vt:lpstr>Teuvo Kohonen</vt:lpstr>
      <vt:lpstr>Some theory</vt:lpstr>
      <vt:lpstr>Some theory</vt:lpstr>
      <vt:lpstr>Some theory</vt:lpstr>
      <vt:lpstr>Some theory</vt:lpstr>
      <vt:lpstr>Some theory</vt:lpstr>
      <vt:lpstr>Some example</vt:lpstr>
      <vt:lpstr>Some example</vt:lpstr>
      <vt:lpstr>Some example</vt:lpstr>
      <vt:lpstr>Some example</vt:lpstr>
      <vt:lpstr>Some example</vt:lpstr>
      <vt:lpstr>Using R  (Predicting class of wine)</vt:lpstr>
      <vt:lpstr>Using R  (Predicting class of wine)</vt:lpstr>
      <vt:lpstr>Using R  (Drawing some plots)</vt:lpstr>
      <vt:lpstr>Using R  (Drawing some plots)</vt:lpstr>
      <vt:lpstr>Using R  (Drawing some plots)</vt:lpstr>
      <vt:lpstr>Using R  (Drawing some plots)</vt:lpstr>
      <vt:lpstr>Using R  (Drawing some plots)</vt:lpstr>
      <vt:lpstr>Using R  (Germancredit data)</vt:lpstr>
      <vt:lpstr>Using R  (Germancredit data)</vt:lpstr>
      <vt:lpstr>Using R  (Germancredit data)</vt:lpstr>
      <vt:lpstr>Using R  (Germancredit data)</vt:lpstr>
      <vt:lpstr>Using R  (Germancredit data)</vt:lpstr>
      <vt:lpstr>Using R  (Germancredit data)</vt:lpstr>
      <vt:lpstr>Using R  (Germancredit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Conclusion</vt:lpstr>
      <vt:lpstr>Conclusion</vt:lpstr>
      <vt:lpstr>       Thank you  for watching~~!!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Self-Organizing Map</dc:title>
  <dc:creator>user</dc:creator>
  <cp:lastModifiedBy>user</cp:lastModifiedBy>
  <cp:revision>99</cp:revision>
  <dcterms:created xsi:type="dcterms:W3CDTF">2014-10-06T12:49:36Z</dcterms:created>
  <dcterms:modified xsi:type="dcterms:W3CDTF">2014-10-11T12:43:16Z</dcterms:modified>
</cp:coreProperties>
</file>