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34BD7-852E-4F21-A8D3-8E7D3B0DA1B8}" type="doc">
      <dgm:prSet loTypeId="urn:microsoft.com/office/officeart/2005/8/layout/cycle4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501031F3-4841-4391-A23E-CCB3C03CD75C}">
      <dgm:prSet phldrT="[텍스트]"/>
      <dgm:spPr/>
      <dgm:t>
        <a:bodyPr/>
        <a:lstStyle/>
        <a:p>
          <a:pPr latinLnBrk="1"/>
          <a:r>
            <a:rPr lang="ko-KR" altLang="en-US" b="1" dirty="0" smtClean="0"/>
            <a:t>분석의 </a:t>
          </a:r>
          <a:endParaRPr lang="en-US" altLang="ko-KR" b="1" dirty="0" smtClean="0"/>
        </a:p>
        <a:p>
          <a:pPr latinLnBrk="1"/>
          <a:r>
            <a:rPr lang="ko-KR" altLang="en-US" b="1" dirty="0" smtClean="0"/>
            <a:t>적절성</a:t>
          </a:r>
          <a:endParaRPr lang="ko-KR" altLang="en-US" b="1" dirty="0"/>
        </a:p>
      </dgm:t>
    </dgm:pt>
    <dgm:pt modelId="{C4B77BC6-A1EC-4D48-8C80-78448BBDCC0F}" type="parTrans" cxnId="{A4674360-9D0A-439D-AF1A-02ADB1D12D7E}">
      <dgm:prSet/>
      <dgm:spPr/>
      <dgm:t>
        <a:bodyPr/>
        <a:lstStyle/>
        <a:p>
          <a:pPr latinLnBrk="1"/>
          <a:endParaRPr lang="ko-KR" altLang="en-US"/>
        </a:p>
      </dgm:t>
    </dgm:pt>
    <dgm:pt modelId="{9927B193-0899-4A43-B95B-6A13CD99DF2E}" type="sibTrans" cxnId="{A4674360-9D0A-439D-AF1A-02ADB1D12D7E}">
      <dgm:prSet/>
      <dgm:spPr/>
      <dgm:t>
        <a:bodyPr/>
        <a:lstStyle/>
        <a:p>
          <a:pPr latinLnBrk="1"/>
          <a:endParaRPr lang="ko-KR" altLang="en-US"/>
        </a:p>
      </dgm:t>
    </dgm:pt>
    <dgm:pt modelId="{D091DB2B-CC1C-4AA6-8463-498DD7B0DDCF}">
      <dgm:prSet phldrT="[텍스트]"/>
      <dgm:spPr/>
      <dgm:t>
        <a:bodyPr/>
        <a:lstStyle/>
        <a:p>
          <a:pPr latinLnBrk="1"/>
          <a:r>
            <a:rPr lang="ko-KR" altLang="en-US" b="1" dirty="0" smtClean="0"/>
            <a:t>보고서의</a:t>
          </a:r>
          <a:endParaRPr lang="en-US" altLang="ko-KR" b="1" dirty="0" smtClean="0"/>
        </a:p>
        <a:p>
          <a:pPr latinLnBrk="1"/>
          <a:r>
            <a:rPr lang="ko-KR" altLang="en-US" b="1" dirty="0" smtClean="0"/>
            <a:t>명료성</a:t>
          </a:r>
          <a:endParaRPr lang="en-US" altLang="ko-KR" b="1" dirty="0" smtClean="0"/>
        </a:p>
      </dgm:t>
    </dgm:pt>
    <dgm:pt modelId="{0739DDE6-06CF-4EE1-9DF3-3BB303E3E180}" type="parTrans" cxnId="{7202D849-BAC2-4D3E-AC59-FBDCC70593B4}">
      <dgm:prSet/>
      <dgm:spPr/>
      <dgm:t>
        <a:bodyPr/>
        <a:lstStyle/>
        <a:p>
          <a:pPr latinLnBrk="1"/>
          <a:endParaRPr lang="ko-KR" altLang="en-US"/>
        </a:p>
      </dgm:t>
    </dgm:pt>
    <dgm:pt modelId="{A61B8415-C346-4F4B-A453-3C03DED5C465}" type="sibTrans" cxnId="{7202D849-BAC2-4D3E-AC59-FBDCC70593B4}">
      <dgm:prSet/>
      <dgm:spPr/>
      <dgm:t>
        <a:bodyPr/>
        <a:lstStyle/>
        <a:p>
          <a:pPr latinLnBrk="1"/>
          <a:endParaRPr lang="ko-KR" altLang="en-US"/>
        </a:p>
      </dgm:t>
    </dgm:pt>
    <dgm:pt modelId="{30ED349A-BAE5-466D-9A4A-BF33646904F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84A7DBB9-3FC6-4C59-9F90-0D77B48769CC}" type="parTrans" cxnId="{99743728-1BE9-4426-97B8-C28A2FFD3DE3}">
      <dgm:prSet/>
      <dgm:spPr/>
      <dgm:t>
        <a:bodyPr/>
        <a:lstStyle/>
        <a:p>
          <a:pPr latinLnBrk="1"/>
          <a:endParaRPr lang="ko-KR" altLang="en-US"/>
        </a:p>
      </dgm:t>
    </dgm:pt>
    <dgm:pt modelId="{8695D977-887B-407E-97DF-177097D140E1}" type="sibTrans" cxnId="{99743728-1BE9-4426-97B8-C28A2FFD3DE3}">
      <dgm:prSet/>
      <dgm:spPr/>
      <dgm:t>
        <a:bodyPr/>
        <a:lstStyle/>
        <a:p>
          <a:pPr latinLnBrk="1"/>
          <a:endParaRPr lang="ko-KR" altLang="en-US"/>
        </a:p>
      </dgm:t>
    </dgm:pt>
    <dgm:pt modelId="{141DFDEF-35AC-4F26-B767-372FD917604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BB8FDB7-8AE7-44D1-A61A-2BF8D6B13C52}" type="parTrans" cxnId="{F291D7E9-B6E9-4A1F-B27F-14E1EFC55DAD}">
      <dgm:prSet/>
      <dgm:spPr/>
      <dgm:t>
        <a:bodyPr/>
        <a:lstStyle/>
        <a:p>
          <a:pPr latinLnBrk="1"/>
          <a:endParaRPr lang="ko-KR" altLang="en-US"/>
        </a:p>
      </dgm:t>
    </dgm:pt>
    <dgm:pt modelId="{30B8A0AF-172C-48F1-B316-19AD42C3A0F9}" type="sibTrans" cxnId="{F291D7E9-B6E9-4A1F-B27F-14E1EFC55DAD}">
      <dgm:prSet/>
      <dgm:spPr/>
      <dgm:t>
        <a:bodyPr/>
        <a:lstStyle/>
        <a:p>
          <a:pPr latinLnBrk="1"/>
          <a:endParaRPr lang="ko-KR" altLang="en-US"/>
        </a:p>
      </dgm:t>
    </dgm:pt>
    <dgm:pt modelId="{31887E67-AC48-4E85-9E59-6A9ACE8AEE85}">
      <dgm:prSet phldrT="[텍스트]"/>
      <dgm:spPr/>
      <dgm:t>
        <a:bodyPr/>
        <a:lstStyle/>
        <a:p>
          <a:pPr latinLnBrk="1"/>
          <a:r>
            <a:rPr lang="ko-KR" altLang="en-US" b="1" dirty="0" smtClean="0"/>
            <a:t>발표의</a:t>
          </a:r>
          <a:endParaRPr lang="en-US" altLang="ko-KR" b="1" dirty="0" smtClean="0"/>
        </a:p>
        <a:p>
          <a:pPr latinLnBrk="1"/>
          <a:r>
            <a:rPr lang="ko-KR" altLang="en-US" b="1" dirty="0" smtClean="0"/>
            <a:t>설득력</a:t>
          </a:r>
          <a:endParaRPr lang="ko-KR" altLang="en-US" b="1" dirty="0"/>
        </a:p>
      </dgm:t>
    </dgm:pt>
    <dgm:pt modelId="{97999BB5-932E-46A0-9951-D7A483212830}" type="parTrans" cxnId="{9D7F82A5-18E2-4FAB-A372-9ACDCFC81C77}">
      <dgm:prSet/>
      <dgm:spPr/>
      <dgm:t>
        <a:bodyPr/>
        <a:lstStyle/>
        <a:p>
          <a:pPr latinLnBrk="1"/>
          <a:endParaRPr lang="ko-KR" altLang="en-US"/>
        </a:p>
      </dgm:t>
    </dgm:pt>
    <dgm:pt modelId="{52B1500E-BF37-44BF-A330-F6065FBD1C49}" type="sibTrans" cxnId="{9D7F82A5-18E2-4FAB-A372-9ACDCFC81C77}">
      <dgm:prSet/>
      <dgm:spPr/>
      <dgm:t>
        <a:bodyPr/>
        <a:lstStyle/>
        <a:p>
          <a:pPr latinLnBrk="1"/>
          <a:endParaRPr lang="ko-KR" altLang="en-US"/>
        </a:p>
      </dgm:t>
    </dgm:pt>
    <dgm:pt modelId="{0F369655-F307-4443-86D9-75B83F96772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6156994-0FC2-4F4F-B463-832D2FACFF74}" type="parTrans" cxnId="{134728C0-D42D-4DF4-A55A-DF8D2F441A76}">
      <dgm:prSet/>
      <dgm:spPr/>
      <dgm:t>
        <a:bodyPr/>
        <a:lstStyle/>
        <a:p>
          <a:pPr latinLnBrk="1"/>
          <a:endParaRPr lang="ko-KR" altLang="en-US"/>
        </a:p>
      </dgm:t>
    </dgm:pt>
    <dgm:pt modelId="{3836233D-45DD-4296-9DCF-C9E13D6BFB60}" type="sibTrans" cxnId="{134728C0-D42D-4DF4-A55A-DF8D2F441A76}">
      <dgm:prSet/>
      <dgm:spPr/>
      <dgm:t>
        <a:bodyPr/>
        <a:lstStyle/>
        <a:p>
          <a:pPr latinLnBrk="1"/>
          <a:endParaRPr lang="ko-KR" altLang="en-US"/>
        </a:p>
      </dgm:t>
    </dgm:pt>
    <dgm:pt modelId="{57B4207B-C4C6-4E4B-944F-A72135E4B84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FAB8EDD8-9F8B-43D3-97C2-1D1CC7190295}" type="parTrans" cxnId="{C01855D4-5B31-4934-9508-690336F3BE4E}">
      <dgm:prSet/>
      <dgm:spPr/>
      <dgm:t>
        <a:bodyPr/>
        <a:lstStyle/>
        <a:p>
          <a:pPr latinLnBrk="1"/>
          <a:endParaRPr lang="ko-KR" altLang="en-US"/>
        </a:p>
      </dgm:t>
    </dgm:pt>
    <dgm:pt modelId="{F286789F-017B-449B-8792-F06DD25373E0}" type="sibTrans" cxnId="{C01855D4-5B31-4934-9508-690336F3BE4E}">
      <dgm:prSet/>
      <dgm:spPr/>
      <dgm:t>
        <a:bodyPr/>
        <a:lstStyle/>
        <a:p>
          <a:pPr latinLnBrk="1"/>
          <a:endParaRPr lang="ko-KR" altLang="en-US"/>
        </a:p>
      </dgm:t>
    </dgm:pt>
    <dgm:pt modelId="{C1937D20-8A59-4096-84EF-B2C4A180D74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8A5DAB5-FE9A-4341-A119-82F61DCCB889}" type="parTrans" cxnId="{D083147E-E150-442A-B3FD-D97D696A3939}">
      <dgm:prSet/>
      <dgm:spPr/>
      <dgm:t>
        <a:bodyPr/>
        <a:lstStyle/>
        <a:p>
          <a:pPr latinLnBrk="1"/>
          <a:endParaRPr lang="ko-KR" altLang="en-US"/>
        </a:p>
      </dgm:t>
    </dgm:pt>
    <dgm:pt modelId="{C01CF064-B70E-4E95-9BFC-8FA963F4D6AE}" type="sibTrans" cxnId="{D083147E-E150-442A-B3FD-D97D696A3939}">
      <dgm:prSet/>
      <dgm:spPr/>
      <dgm:t>
        <a:bodyPr/>
        <a:lstStyle/>
        <a:p>
          <a:pPr latinLnBrk="1"/>
          <a:endParaRPr lang="ko-KR" altLang="en-US"/>
        </a:p>
      </dgm:t>
    </dgm:pt>
    <dgm:pt modelId="{187B44D3-1A9E-48D7-AF51-3C298D03ED70}">
      <dgm:prSet phldrT="[텍스트]" custT="1"/>
      <dgm:spPr/>
      <dgm:t>
        <a:bodyPr/>
        <a:lstStyle/>
        <a:p>
          <a:pPr latinLnBrk="1"/>
          <a:r>
            <a:rPr lang="ko-KR" altLang="en-US" sz="2400" b="1" dirty="0" smtClean="0"/>
            <a:t>전략의 </a:t>
          </a:r>
          <a:endParaRPr lang="en-US" altLang="ko-KR" sz="2400" b="1" dirty="0" smtClean="0"/>
        </a:p>
        <a:p>
          <a:pPr latinLnBrk="1"/>
          <a:r>
            <a:rPr lang="ko-KR" altLang="en-US" sz="2400" b="1" dirty="0" smtClean="0"/>
            <a:t>참신성</a:t>
          </a:r>
          <a:endParaRPr lang="en-US" altLang="ko-KR" sz="2400" b="1" dirty="0" smtClean="0"/>
        </a:p>
      </dgm:t>
    </dgm:pt>
    <dgm:pt modelId="{93B09A04-1DE2-42F1-9747-2468802362F3}" type="parTrans" cxnId="{8310CA2B-A1F9-4193-A47A-7ACA451F4CE8}">
      <dgm:prSet/>
      <dgm:spPr/>
      <dgm:t>
        <a:bodyPr/>
        <a:lstStyle/>
        <a:p>
          <a:pPr latinLnBrk="1"/>
          <a:endParaRPr lang="ko-KR" altLang="en-US"/>
        </a:p>
      </dgm:t>
    </dgm:pt>
    <dgm:pt modelId="{01C90FE0-20DA-44AC-B01B-9F4C7D45A155}" type="sibTrans" cxnId="{8310CA2B-A1F9-4193-A47A-7ACA451F4CE8}">
      <dgm:prSet/>
      <dgm:spPr/>
      <dgm:t>
        <a:bodyPr/>
        <a:lstStyle/>
        <a:p>
          <a:pPr latinLnBrk="1"/>
          <a:endParaRPr lang="ko-KR" altLang="en-US"/>
        </a:p>
      </dgm:t>
    </dgm:pt>
    <dgm:pt modelId="{4BF228C4-973A-45D2-85BA-7B19CF2FD1F0}" type="pres">
      <dgm:prSet presAssocID="{85334BD7-852E-4F21-A8D3-8E7D3B0DA1B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8506DA3-6FEA-4946-930C-2EDF5741D8D1}" type="pres">
      <dgm:prSet presAssocID="{85334BD7-852E-4F21-A8D3-8E7D3B0DA1B8}" presName="children" presStyleCnt="0"/>
      <dgm:spPr/>
    </dgm:pt>
    <dgm:pt modelId="{0B2DE978-BBF1-4526-9943-CDF4D41C28D8}" type="pres">
      <dgm:prSet presAssocID="{85334BD7-852E-4F21-A8D3-8E7D3B0DA1B8}" presName="childPlaceholder" presStyleCnt="0"/>
      <dgm:spPr/>
    </dgm:pt>
    <dgm:pt modelId="{8A6F7D2D-029F-466C-AFBE-EDE065F8AE87}" type="pres">
      <dgm:prSet presAssocID="{85334BD7-852E-4F21-A8D3-8E7D3B0DA1B8}" presName="circle" presStyleCnt="0"/>
      <dgm:spPr/>
    </dgm:pt>
    <dgm:pt modelId="{24A015C2-54EF-445C-8ACC-F4C9FE7AC2C1}" type="pres">
      <dgm:prSet presAssocID="{85334BD7-852E-4F21-A8D3-8E7D3B0DA1B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9F36A39-448C-4478-A005-A948B20986AC}" type="pres">
      <dgm:prSet presAssocID="{85334BD7-852E-4F21-A8D3-8E7D3B0DA1B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67D88D-2D5F-462D-9208-E3F2C84134F3}" type="pres">
      <dgm:prSet presAssocID="{85334BD7-852E-4F21-A8D3-8E7D3B0DA1B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ACAE0D-4F2D-404A-95B6-15B90858E24A}" type="pres">
      <dgm:prSet presAssocID="{85334BD7-852E-4F21-A8D3-8E7D3B0DA1B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31D189-8BBD-4B03-BFED-61B8E1F74E3B}" type="pres">
      <dgm:prSet presAssocID="{85334BD7-852E-4F21-A8D3-8E7D3B0DA1B8}" presName="quadrantPlaceholder" presStyleCnt="0"/>
      <dgm:spPr/>
    </dgm:pt>
    <dgm:pt modelId="{1A0A5C60-B08E-4E3C-9661-3C58091A7A42}" type="pres">
      <dgm:prSet presAssocID="{85334BD7-852E-4F21-A8D3-8E7D3B0DA1B8}" presName="center1" presStyleLbl="fgShp" presStyleIdx="0" presStyleCnt="2" custLinFactX="375423" custLinFactY="199675" custLinFactNeighborX="400000" custLinFactNeighborY="200000"/>
      <dgm:spPr>
        <a:solidFill>
          <a:schemeClr val="bg1"/>
        </a:solidFill>
      </dgm:spPr>
    </dgm:pt>
    <dgm:pt modelId="{A68B258C-0D41-4646-97BC-291C746A13A4}" type="pres">
      <dgm:prSet presAssocID="{85334BD7-852E-4F21-A8D3-8E7D3B0DA1B8}" presName="center2" presStyleLbl="fgShp" presStyleIdx="1" presStyleCnt="2" custLinFactX="229330" custLinFactY="200000" custLinFactNeighborX="300000" custLinFactNeighborY="230441"/>
      <dgm:spPr>
        <a:solidFill>
          <a:schemeClr val="bg1"/>
        </a:solidFill>
      </dgm:spPr>
    </dgm:pt>
  </dgm:ptLst>
  <dgm:cxnLst>
    <dgm:cxn modelId="{870D4DEF-86A2-46F9-BA80-3D6BF338A7FC}" type="presOf" srcId="{85334BD7-852E-4F21-A8D3-8E7D3B0DA1B8}" destId="{4BF228C4-973A-45D2-85BA-7B19CF2FD1F0}" srcOrd="0" destOrd="0" presId="urn:microsoft.com/office/officeart/2005/8/layout/cycle4"/>
    <dgm:cxn modelId="{AEB1AAA1-76AF-4D3D-9687-B65A2E4BD4AB}" type="presOf" srcId="{31887E67-AC48-4E85-9E59-6A9ACE8AEE85}" destId="{32ACAE0D-4F2D-404A-95B6-15B90858E24A}" srcOrd="0" destOrd="0" presId="urn:microsoft.com/office/officeart/2005/8/layout/cycle4"/>
    <dgm:cxn modelId="{134728C0-D42D-4DF4-A55A-DF8D2F441A76}" srcId="{85334BD7-852E-4F21-A8D3-8E7D3B0DA1B8}" destId="{0F369655-F307-4443-86D9-75B83F967725}" srcOrd="4" destOrd="0" parTransId="{A6156994-0FC2-4F4F-B463-832D2FACFF74}" sibTransId="{3836233D-45DD-4296-9DCF-C9E13D6BFB60}"/>
    <dgm:cxn modelId="{99743728-1BE9-4426-97B8-C28A2FFD3DE3}" srcId="{85334BD7-852E-4F21-A8D3-8E7D3B0DA1B8}" destId="{30ED349A-BAE5-466D-9A4A-BF33646904F8}" srcOrd="7" destOrd="0" parTransId="{84A7DBB9-3FC6-4C59-9F90-0D77B48769CC}" sibTransId="{8695D977-887B-407E-97DF-177097D140E1}"/>
    <dgm:cxn modelId="{F291D7E9-B6E9-4A1F-B27F-14E1EFC55DAD}" srcId="{85334BD7-852E-4F21-A8D3-8E7D3B0DA1B8}" destId="{141DFDEF-35AC-4F26-B767-372FD917604E}" srcOrd="8" destOrd="0" parTransId="{9BB8FDB7-8AE7-44D1-A61A-2BF8D6B13C52}" sibTransId="{30B8A0AF-172C-48F1-B316-19AD42C3A0F9}"/>
    <dgm:cxn modelId="{C01855D4-5B31-4934-9508-690336F3BE4E}" srcId="{85334BD7-852E-4F21-A8D3-8E7D3B0DA1B8}" destId="{57B4207B-C4C6-4E4B-944F-A72135E4B84C}" srcOrd="5" destOrd="0" parTransId="{FAB8EDD8-9F8B-43D3-97C2-1D1CC7190295}" sibTransId="{F286789F-017B-449B-8792-F06DD25373E0}"/>
    <dgm:cxn modelId="{8310CA2B-A1F9-4193-A47A-7ACA451F4CE8}" srcId="{85334BD7-852E-4F21-A8D3-8E7D3B0DA1B8}" destId="{187B44D3-1A9E-48D7-AF51-3C298D03ED70}" srcOrd="1" destOrd="0" parTransId="{93B09A04-1DE2-42F1-9747-2468802362F3}" sibTransId="{01C90FE0-20DA-44AC-B01B-9F4C7D45A155}"/>
    <dgm:cxn modelId="{D083147E-E150-442A-B3FD-D97D696A3939}" srcId="{85334BD7-852E-4F21-A8D3-8E7D3B0DA1B8}" destId="{C1937D20-8A59-4096-84EF-B2C4A180D74C}" srcOrd="6" destOrd="0" parTransId="{98A5DAB5-FE9A-4341-A119-82F61DCCB889}" sibTransId="{C01CF064-B70E-4E95-9BFC-8FA963F4D6AE}"/>
    <dgm:cxn modelId="{9D7F82A5-18E2-4FAB-A372-9ACDCFC81C77}" srcId="{85334BD7-852E-4F21-A8D3-8E7D3B0DA1B8}" destId="{31887E67-AC48-4E85-9E59-6A9ACE8AEE85}" srcOrd="3" destOrd="0" parTransId="{97999BB5-932E-46A0-9951-D7A483212830}" sibTransId="{52B1500E-BF37-44BF-A330-F6065FBD1C49}"/>
    <dgm:cxn modelId="{7202D849-BAC2-4D3E-AC59-FBDCC70593B4}" srcId="{85334BD7-852E-4F21-A8D3-8E7D3B0DA1B8}" destId="{D091DB2B-CC1C-4AA6-8463-498DD7B0DDCF}" srcOrd="2" destOrd="0" parTransId="{0739DDE6-06CF-4EE1-9DF3-3BB303E3E180}" sibTransId="{A61B8415-C346-4F4B-A453-3C03DED5C465}"/>
    <dgm:cxn modelId="{FD310E32-4F04-46D8-968B-4D30ED549663}" type="presOf" srcId="{D091DB2B-CC1C-4AA6-8463-498DD7B0DDCF}" destId="{8567D88D-2D5F-462D-9208-E3F2C84134F3}" srcOrd="0" destOrd="0" presId="urn:microsoft.com/office/officeart/2005/8/layout/cycle4"/>
    <dgm:cxn modelId="{A4674360-9D0A-439D-AF1A-02ADB1D12D7E}" srcId="{85334BD7-852E-4F21-A8D3-8E7D3B0DA1B8}" destId="{501031F3-4841-4391-A23E-CCB3C03CD75C}" srcOrd="0" destOrd="0" parTransId="{C4B77BC6-A1EC-4D48-8C80-78448BBDCC0F}" sibTransId="{9927B193-0899-4A43-B95B-6A13CD99DF2E}"/>
    <dgm:cxn modelId="{00E8CD7E-98AC-41BB-AAA9-5B44B5D8A29B}" type="presOf" srcId="{187B44D3-1A9E-48D7-AF51-3C298D03ED70}" destId="{A9F36A39-448C-4478-A005-A948B20986AC}" srcOrd="0" destOrd="0" presId="urn:microsoft.com/office/officeart/2005/8/layout/cycle4"/>
    <dgm:cxn modelId="{F2BC0ABB-C296-4886-B2A4-91DFEFDE0831}" type="presOf" srcId="{501031F3-4841-4391-A23E-CCB3C03CD75C}" destId="{24A015C2-54EF-445C-8ACC-F4C9FE7AC2C1}" srcOrd="0" destOrd="0" presId="urn:microsoft.com/office/officeart/2005/8/layout/cycle4"/>
    <dgm:cxn modelId="{15FF88A0-0877-4A92-A2F6-D90F8912D8D2}" type="presParOf" srcId="{4BF228C4-973A-45D2-85BA-7B19CF2FD1F0}" destId="{18506DA3-6FEA-4946-930C-2EDF5741D8D1}" srcOrd="0" destOrd="0" presId="urn:microsoft.com/office/officeart/2005/8/layout/cycle4"/>
    <dgm:cxn modelId="{DFC96F04-595B-4935-BB33-761A66FAA3C6}" type="presParOf" srcId="{18506DA3-6FEA-4946-930C-2EDF5741D8D1}" destId="{0B2DE978-BBF1-4526-9943-CDF4D41C28D8}" srcOrd="0" destOrd="0" presId="urn:microsoft.com/office/officeart/2005/8/layout/cycle4"/>
    <dgm:cxn modelId="{AB3A9592-A26E-438B-ADB2-AD76DDF8C9B7}" type="presParOf" srcId="{4BF228C4-973A-45D2-85BA-7B19CF2FD1F0}" destId="{8A6F7D2D-029F-466C-AFBE-EDE065F8AE87}" srcOrd="1" destOrd="0" presId="urn:microsoft.com/office/officeart/2005/8/layout/cycle4"/>
    <dgm:cxn modelId="{E2BC14DF-68C4-4E5D-84B0-DF1C6CFE4754}" type="presParOf" srcId="{8A6F7D2D-029F-466C-AFBE-EDE065F8AE87}" destId="{24A015C2-54EF-445C-8ACC-F4C9FE7AC2C1}" srcOrd="0" destOrd="0" presId="urn:microsoft.com/office/officeart/2005/8/layout/cycle4"/>
    <dgm:cxn modelId="{E3ED420F-C7BD-4D50-8950-2957856D3508}" type="presParOf" srcId="{8A6F7D2D-029F-466C-AFBE-EDE065F8AE87}" destId="{A9F36A39-448C-4478-A005-A948B20986AC}" srcOrd="1" destOrd="0" presId="urn:microsoft.com/office/officeart/2005/8/layout/cycle4"/>
    <dgm:cxn modelId="{8AF71E58-5D82-46CE-AC56-E0B229D572E0}" type="presParOf" srcId="{8A6F7D2D-029F-466C-AFBE-EDE065F8AE87}" destId="{8567D88D-2D5F-462D-9208-E3F2C84134F3}" srcOrd="2" destOrd="0" presId="urn:microsoft.com/office/officeart/2005/8/layout/cycle4"/>
    <dgm:cxn modelId="{399E567C-A333-4081-BB01-1D2E0E2CF8EA}" type="presParOf" srcId="{8A6F7D2D-029F-466C-AFBE-EDE065F8AE87}" destId="{32ACAE0D-4F2D-404A-95B6-15B90858E24A}" srcOrd="3" destOrd="0" presId="urn:microsoft.com/office/officeart/2005/8/layout/cycle4"/>
    <dgm:cxn modelId="{54FF2CCC-62EB-4AF7-9111-423306593772}" type="presParOf" srcId="{8A6F7D2D-029F-466C-AFBE-EDE065F8AE87}" destId="{F331D189-8BBD-4B03-BFED-61B8E1F74E3B}" srcOrd="4" destOrd="0" presId="urn:microsoft.com/office/officeart/2005/8/layout/cycle4"/>
    <dgm:cxn modelId="{D5BD788B-FC60-4C6B-B551-F7AE03298C13}" type="presParOf" srcId="{4BF228C4-973A-45D2-85BA-7B19CF2FD1F0}" destId="{1A0A5C60-B08E-4E3C-9661-3C58091A7A42}" srcOrd="2" destOrd="0" presId="urn:microsoft.com/office/officeart/2005/8/layout/cycle4"/>
    <dgm:cxn modelId="{2EC0FF4A-9219-4CC4-9A75-E3B8EE26DB3E}" type="presParOf" srcId="{4BF228C4-973A-45D2-85BA-7B19CF2FD1F0}" destId="{A68B258C-0D41-4646-97BC-291C746A13A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15C2-54EF-445C-8ACC-F4C9FE7AC2C1}">
      <dsp:nvSpPr>
        <dsp:cNvPr id="0" name=""/>
        <dsp:cNvSpPr/>
      </dsp:nvSpPr>
      <dsp:spPr>
        <a:xfrm>
          <a:off x="1479548" y="291416"/>
          <a:ext cx="2213741" cy="2213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분석의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적절성</a:t>
          </a:r>
          <a:endParaRPr lang="ko-KR" altLang="en-US" sz="2400" b="1" kern="1200" dirty="0"/>
        </a:p>
      </dsp:txBody>
      <dsp:txXfrm>
        <a:off x="2127938" y="939806"/>
        <a:ext cx="1565351" cy="1565351"/>
      </dsp:txXfrm>
    </dsp:sp>
    <dsp:sp modelId="{A9F36A39-448C-4478-A005-A948B20986AC}">
      <dsp:nvSpPr>
        <dsp:cNvPr id="0" name=""/>
        <dsp:cNvSpPr/>
      </dsp:nvSpPr>
      <dsp:spPr>
        <a:xfrm rot="5400000">
          <a:off x="3795541" y="291416"/>
          <a:ext cx="2213741" cy="2213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전략의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참신성</a:t>
          </a:r>
          <a:endParaRPr lang="en-US" altLang="ko-KR" sz="2400" b="1" kern="1200" dirty="0" smtClean="0"/>
        </a:p>
      </dsp:txBody>
      <dsp:txXfrm rot="-5400000">
        <a:off x="3795541" y="939806"/>
        <a:ext cx="1565351" cy="1565351"/>
      </dsp:txXfrm>
    </dsp:sp>
    <dsp:sp modelId="{8567D88D-2D5F-462D-9208-E3F2C84134F3}">
      <dsp:nvSpPr>
        <dsp:cNvPr id="0" name=""/>
        <dsp:cNvSpPr/>
      </dsp:nvSpPr>
      <dsp:spPr>
        <a:xfrm rot="10800000">
          <a:off x="3795541" y="2607409"/>
          <a:ext cx="2213741" cy="2213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보고서의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명료성</a:t>
          </a:r>
          <a:endParaRPr lang="en-US" altLang="ko-KR" sz="2400" b="1" kern="1200" dirty="0" smtClean="0"/>
        </a:p>
      </dsp:txBody>
      <dsp:txXfrm rot="10800000">
        <a:off x="3795541" y="2607409"/>
        <a:ext cx="1565351" cy="1565351"/>
      </dsp:txXfrm>
    </dsp:sp>
    <dsp:sp modelId="{32ACAE0D-4F2D-404A-95B6-15B90858E24A}">
      <dsp:nvSpPr>
        <dsp:cNvPr id="0" name=""/>
        <dsp:cNvSpPr/>
      </dsp:nvSpPr>
      <dsp:spPr>
        <a:xfrm rot="16200000">
          <a:off x="1479548" y="2607409"/>
          <a:ext cx="2213741" cy="2213741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발표의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설득력</a:t>
          </a:r>
          <a:endParaRPr lang="ko-KR" altLang="en-US" sz="2400" b="1" kern="1200" dirty="0"/>
        </a:p>
      </dsp:txBody>
      <dsp:txXfrm rot="5400000">
        <a:off x="2127938" y="2607409"/>
        <a:ext cx="1565351" cy="1565351"/>
      </dsp:txXfrm>
    </dsp:sp>
    <dsp:sp modelId="{1A0A5C60-B08E-4E3C-9661-3C58091A7A42}">
      <dsp:nvSpPr>
        <dsp:cNvPr id="0" name=""/>
        <dsp:cNvSpPr/>
      </dsp:nvSpPr>
      <dsp:spPr>
        <a:xfrm>
          <a:off x="7106667" y="4752528"/>
          <a:ext cx="764328" cy="664633"/>
        </a:xfrm>
        <a:prstGeom prst="circularArrow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B258C-0D41-4646-97BC-291C746A13A4}">
      <dsp:nvSpPr>
        <dsp:cNvPr id="0" name=""/>
        <dsp:cNvSpPr/>
      </dsp:nvSpPr>
      <dsp:spPr>
        <a:xfrm rot="10800000">
          <a:off x="7106667" y="4780251"/>
          <a:ext cx="764328" cy="664633"/>
        </a:xfrm>
        <a:prstGeom prst="circularArrow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3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3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1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44E5-F2A8-43E8-813E-3B2404BCD93E}" type="datetimeFigureOut">
              <a:rPr lang="ko-KR" altLang="en-US" smtClean="0"/>
              <a:t>2014-03-28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713B-D0C5-49EA-A3B5-0B851504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971600" y="980728"/>
            <a:ext cx="7272808" cy="4824536"/>
            <a:chOff x="899592" y="692696"/>
            <a:chExt cx="7272808" cy="482453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99592" y="692696"/>
              <a:ext cx="1440160" cy="136815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주제발표</a:t>
              </a:r>
              <a:endParaRPr lang="ko-KR" altLang="en-US" sz="2000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43808" y="692696"/>
              <a:ext cx="1440160" cy="136815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분석</a:t>
              </a:r>
              <a:endParaRPr lang="ko-KR" altLang="en-US" sz="20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788024" y="692696"/>
              <a:ext cx="1440160" cy="136815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결과발표</a:t>
              </a:r>
              <a:endParaRPr lang="ko-KR" altLang="en-US" sz="20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732240" y="692696"/>
              <a:ext cx="1440160" cy="136815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보고서</a:t>
              </a:r>
              <a:endParaRPr lang="en-US" altLang="ko-KR" sz="2000" b="1" dirty="0" smtClean="0"/>
            </a:p>
            <a:p>
              <a:pPr algn="ctr"/>
              <a:r>
                <a:rPr lang="ko-KR" altLang="en-US" sz="2000" b="1" dirty="0" smtClean="0"/>
                <a:t>제출</a:t>
              </a:r>
              <a:endParaRPr lang="ko-KR" altLang="en-US" sz="2000" b="1" dirty="0"/>
            </a:p>
          </p:txBody>
        </p:sp>
        <p:sp>
          <p:nvSpPr>
            <p:cNvPr id="10" name="톱니 모양의 오른쪽 화살표 9"/>
            <p:cNvSpPr/>
            <p:nvPr/>
          </p:nvSpPr>
          <p:spPr>
            <a:xfrm>
              <a:off x="2455632" y="1238956"/>
              <a:ext cx="288032" cy="288032"/>
            </a:xfrm>
            <a:prstGeom prst="notch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톱니 모양의 오른쪽 화살표 10"/>
            <p:cNvSpPr/>
            <p:nvPr/>
          </p:nvSpPr>
          <p:spPr>
            <a:xfrm>
              <a:off x="4427984" y="1268760"/>
              <a:ext cx="288032" cy="288032"/>
            </a:xfrm>
            <a:prstGeom prst="notch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톱니 모양의 오른쪽 화살표 11"/>
            <p:cNvSpPr/>
            <p:nvPr/>
          </p:nvSpPr>
          <p:spPr>
            <a:xfrm>
              <a:off x="6372200" y="1268760"/>
              <a:ext cx="288032" cy="288032"/>
            </a:xfrm>
            <a:prstGeom prst="notch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99592" y="2420888"/>
              <a:ext cx="1440160" cy="13681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5</a:t>
              </a:r>
              <a:r>
                <a:rPr lang="ko-KR" altLang="en-US" sz="2000" b="1" dirty="0" smtClean="0"/>
                <a:t>분</a:t>
              </a:r>
              <a:endParaRPr lang="ko-KR" altLang="en-US" sz="2000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843808" y="2420888"/>
              <a:ext cx="1440160" cy="13681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데이터</a:t>
              </a:r>
              <a:endParaRPr lang="en-US" altLang="ko-KR" sz="2000" b="1" dirty="0" smtClean="0"/>
            </a:p>
            <a:p>
              <a:pPr algn="ctr"/>
              <a:r>
                <a:rPr lang="ko-KR" altLang="en-US" sz="2000" b="1" dirty="0" smtClean="0"/>
                <a:t>기반</a:t>
              </a:r>
              <a:endParaRPr lang="en-US" altLang="ko-KR" sz="2000" b="1" dirty="0" smtClean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788024" y="2420888"/>
              <a:ext cx="1440160" cy="13681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10</a:t>
              </a:r>
              <a:r>
                <a:rPr lang="ko-KR" altLang="en-US" sz="2000" b="1" dirty="0" smtClean="0"/>
                <a:t>분</a:t>
              </a:r>
              <a:endParaRPr lang="ko-KR" altLang="en-US" sz="2000" b="1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732240" y="2420888"/>
              <a:ext cx="1440160" cy="13681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A4 5</a:t>
              </a:r>
              <a:r>
                <a:rPr lang="ko-KR" altLang="en-US" sz="2000" b="1" dirty="0" smtClean="0"/>
                <a:t>쪽</a:t>
              </a:r>
              <a:endParaRPr lang="ko-KR" altLang="en-US" sz="20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9592" y="4149080"/>
              <a:ext cx="1440160" cy="13681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4/11, 4/18, 5/2 </a:t>
              </a:r>
              <a:r>
                <a:rPr lang="ko-KR" altLang="en-US" sz="2000" b="1" dirty="0" smtClean="0"/>
                <a:t>각 </a:t>
              </a:r>
              <a:r>
                <a:rPr lang="en-US" altLang="ko-KR" sz="2000" b="1" dirty="0" smtClean="0"/>
                <a:t>8</a:t>
              </a:r>
              <a:r>
                <a:rPr lang="ko-KR" altLang="en-US" sz="2000" b="1" dirty="0" smtClean="0"/>
                <a:t>개조</a:t>
              </a:r>
              <a:endParaRPr lang="ko-KR" altLang="en-US" sz="2000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843808" y="4149080"/>
              <a:ext cx="1440160" cy="13681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 smtClean="0"/>
                <a:t>강의자에중간보고</a:t>
              </a:r>
              <a:endParaRPr lang="en-US" altLang="ko-KR" sz="2000" b="1" dirty="0" smtClean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788024" y="4149080"/>
              <a:ext cx="1440160" cy="13681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5/23, 5/30, 6/6, 6/13</a:t>
              </a:r>
            </a:p>
            <a:p>
              <a:pPr algn="ctr"/>
              <a:r>
                <a:rPr lang="ko-KR" altLang="en-US" sz="2000" b="1" dirty="0" smtClean="0"/>
                <a:t>각 </a:t>
              </a:r>
              <a:r>
                <a:rPr lang="en-US" altLang="ko-KR" sz="2000" b="1" dirty="0" smtClean="0"/>
                <a:t>6</a:t>
              </a:r>
              <a:r>
                <a:rPr lang="ko-KR" altLang="en-US" sz="2000" b="1" dirty="0" smtClean="0"/>
                <a:t>개조</a:t>
              </a:r>
              <a:endParaRPr lang="ko-KR" altLang="en-US" sz="20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732240" y="4149080"/>
              <a:ext cx="1440160" cy="13681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6/20</a:t>
              </a:r>
              <a:r>
                <a:rPr lang="ko-KR" altLang="en-US" sz="2000" b="1" dirty="0" err="1" smtClean="0"/>
                <a:t>까지제출</a:t>
              </a:r>
              <a:endParaRPr lang="ko-KR" altLang="en-US" sz="2000" b="1" dirty="0"/>
            </a:p>
          </p:txBody>
        </p:sp>
        <p:cxnSp>
          <p:nvCxnSpPr>
            <p:cNvPr id="22" name="직선 연결선 21"/>
            <p:cNvCxnSpPr>
              <a:stCxn id="6" idx="2"/>
              <a:endCxn id="13" idx="0"/>
            </p:cNvCxnSpPr>
            <p:nvPr/>
          </p:nvCxnSpPr>
          <p:spPr>
            <a:xfrm>
              <a:off x="1619672" y="2060848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563888" y="2060848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08104" y="2060848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52320" y="2060848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619672" y="3789040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563888" y="3789040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08104" y="3789040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452320" y="3789040"/>
              <a:ext cx="0" cy="36004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9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836712"/>
            <a:ext cx="763284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</a:rPr>
              <a:t>• </a:t>
            </a:r>
            <a:r>
              <a:rPr lang="ko-KR" altLang="en-US" sz="2000" b="1" dirty="0" smtClean="0">
                <a:latin typeface="맑은 고딕"/>
                <a:ea typeface="맑은 고딕"/>
              </a:rPr>
              <a:t>발표는 조원이 </a:t>
            </a:r>
            <a:r>
              <a:rPr lang="en-US" altLang="ko-KR" sz="2000" b="1" dirty="0" smtClean="0">
                <a:latin typeface="맑은 고딕"/>
                <a:ea typeface="맑은 고딕"/>
              </a:rPr>
              <a:t>1</a:t>
            </a:r>
            <a:r>
              <a:rPr lang="ko-KR" altLang="en-US" sz="2000" b="1" dirty="0" smtClean="0">
                <a:latin typeface="맑은 고딕"/>
                <a:ea typeface="맑은 고딕"/>
              </a:rPr>
              <a:t>번식 번갈아 해야 함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700808"/>
            <a:ext cx="763284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</a:rPr>
              <a:t>• </a:t>
            </a:r>
            <a:r>
              <a:rPr lang="ko-KR" altLang="en-US" sz="2000" b="1" dirty="0" smtClean="0">
                <a:latin typeface="맑은 고딕"/>
                <a:ea typeface="맑은 고딕"/>
              </a:rPr>
              <a:t>각 조별로 가상의 역할을 부여할 것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564904"/>
            <a:ext cx="763284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</a:rPr>
              <a:t>• </a:t>
            </a:r>
            <a:r>
              <a:rPr lang="ko-KR" altLang="en-US" sz="2000" b="1" dirty="0" smtClean="0">
                <a:latin typeface="맑은 고딕"/>
                <a:ea typeface="맑은 고딕"/>
              </a:rPr>
              <a:t>반드시 분석결과를 구체적인 전략 혹은 제안과 연결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683568" y="3429000"/>
            <a:ext cx="763284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• </a:t>
            </a:r>
            <a:r>
              <a:rPr lang="ko-KR" altLang="en-US" sz="2000" b="1" dirty="0" smtClean="0"/>
              <a:t>주제발표 이후 </a:t>
            </a:r>
            <a:r>
              <a:rPr lang="ko-KR" altLang="en-US" sz="2000" b="1" dirty="0" err="1" smtClean="0"/>
              <a:t>강의자와</a:t>
            </a:r>
            <a:r>
              <a:rPr lang="ko-KR" altLang="en-US" sz="2000" b="1" dirty="0" smtClean="0"/>
              <a:t> 만나 중간점검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83568" y="4293096"/>
            <a:ext cx="763284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• </a:t>
            </a:r>
            <a:r>
              <a:rPr lang="ko-KR" altLang="en-US" sz="2000" b="1" dirty="0" smtClean="0"/>
              <a:t>발표와 보고서는 짧은 시간에 </a:t>
            </a:r>
            <a:r>
              <a:rPr lang="ko-KR" altLang="en-US" sz="2000" b="1" dirty="0" err="1" smtClean="0"/>
              <a:t>전달력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설득력을 높이는 데 초점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5157192"/>
            <a:ext cx="763284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• </a:t>
            </a:r>
            <a:r>
              <a:rPr lang="ko-KR" altLang="en-US" sz="2000" b="1" dirty="0" smtClean="0"/>
              <a:t>데이터를 통해 설득력 있는 결과를 도출할 수 있는가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66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93881861"/>
              </p:ext>
            </p:extLst>
          </p:nvPr>
        </p:nvGraphicFramePr>
        <p:xfrm>
          <a:off x="971600" y="332656"/>
          <a:ext cx="74888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이등변 삼각형 3"/>
          <p:cNvSpPr/>
          <p:nvPr/>
        </p:nvSpPr>
        <p:spPr>
          <a:xfrm>
            <a:off x="3635896" y="5229200"/>
            <a:ext cx="2160240" cy="144016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평가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7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76664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/>
              <a:t>통계청 </a:t>
            </a:r>
            <a:r>
              <a:rPr lang="en-US" altLang="ko-KR" sz="2000" u="sng" dirty="0"/>
              <a:t>www.kostat.go.kr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국가통계포털 </a:t>
            </a:r>
            <a:r>
              <a:rPr lang="en-US" altLang="ko-KR" sz="2000" u="sng" dirty="0"/>
              <a:t>www.kosis.kr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e-</a:t>
            </a:r>
            <a:r>
              <a:rPr lang="ko-KR" altLang="en-US" sz="2000" dirty="0"/>
              <a:t>나라지표 </a:t>
            </a:r>
            <a:r>
              <a:rPr lang="en-US" altLang="ko-KR" sz="2000" u="sng" dirty="0"/>
              <a:t>www.index.go.kr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한국은행 경제통계시스템 </a:t>
            </a:r>
            <a:r>
              <a:rPr lang="en-US" altLang="ko-KR" sz="2000" u="sng" dirty="0"/>
              <a:t>https://ecos.bok.or.kr/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OECD database </a:t>
            </a:r>
            <a:r>
              <a:rPr lang="en-US" altLang="ko-KR" sz="2000" u="sng" dirty="0"/>
              <a:t>http://stats.oecd.org/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world bank </a:t>
            </a:r>
            <a:r>
              <a:rPr lang="en-US" altLang="ko-KR" sz="2000" u="sng" dirty="0"/>
              <a:t>http://data.worldbank.org/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인터넷 통계정보시스템 </a:t>
            </a:r>
            <a:r>
              <a:rPr lang="en-US" altLang="ko-KR" sz="2000" u="sng" dirty="0"/>
              <a:t>http://isis.kisa.or.kr/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관광지식정보시스템 </a:t>
            </a:r>
            <a:r>
              <a:rPr lang="en-US" altLang="ko-KR" sz="2000" u="sng" dirty="0"/>
              <a:t>http://www.tour.go.kr/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환경부 환경통계포털 </a:t>
            </a:r>
            <a:r>
              <a:rPr lang="en-US" altLang="ko-KR" sz="2000" u="sng" dirty="0"/>
              <a:t>http://stat.me.go.kr/nesis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문화셈터</a:t>
            </a:r>
            <a:r>
              <a:rPr lang="ko-KR" altLang="en-US" sz="2000" dirty="0"/>
              <a:t> </a:t>
            </a:r>
            <a:r>
              <a:rPr lang="en-US" altLang="ko-KR" sz="2000" u="sng" dirty="0"/>
              <a:t>http://stat.mcst.go.kr/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기상청 </a:t>
            </a:r>
            <a:r>
              <a:rPr lang="en-US" altLang="ko-KR" sz="2000" u="sng" dirty="0"/>
              <a:t>http://sts.kma.go.kr/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국내포털</a:t>
            </a:r>
            <a:r>
              <a:rPr lang="en-US" altLang="ko-KR" sz="2000" dirty="0"/>
              <a:t>(</a:t>
            </a:r>
            <a:r>
              <a:rPr lang="ko-KR" altLang="en-US" sz="2000" dirty="0"/>
              <a:t>스포츠</a:t>
            </a:r>
            <a:r>
              <a:rPr lang="en-US" altLang="ko-KR" sz="2000" dirty="0"/>
              <a:t>) </a:t>
            </a:r>
            <a:r>
              <a:rPr lang="en-US" altLang="ko-KR" sz="2000" u="sng" dirty="0"/>
              <a:t>http://sports.news.naver.com/</a:t>
            </a:r>
            <a:r>
              <a:rPr lang="ko-KR" altLang="en-US" sz="2000" dirty="0"/>
              <a:t> </a:t>
            </a:r>
            <a:r>
              <a:rPr lang="en-US" altLang="ko-KR" sz="2000" u="sng" dirty="0"/>
              <a:t>http://sports.media.daum.net/sports/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미 프로스포츠 </a:t>
            </a:r>
            <a:r>
              <a:rPr lang="en-US" altLang="ko-KR" sz="2000" dirty="0"/>
              <a:t>MLB </a:t>
            </a:r>
            <a:r>
              <a:rPr lang="en-US" altLang="ko-KR" sz="2000" u="sng" dirty="0"/>
              <a:t>http://mlb.mlb.com/stats</a:t>
            </a:r>
            <a:r>
              <a:rPr lang="ko-KR" altLang="en-US" sz="2000" dirty="0"/>
              <a:t> </a:t>
            </a:r>
            <a:r>
              <a:rPr lang="en-US" altLang="ko-KR" sz="2000" dirty="0"/>
              <a:t>NBA </a:t>
            </a:r>
            <a:r>
              <a:rPr lang="en-US" altLang="ko-KR" sz="2000" u="sng" dirty="0"/>
              <a:t>http://stats.nba.com/</a:t>
            </a:r>
            <a:r>
              <a:rPr lang="ko-KR" altLang="en-US" sz="2000" dirty="0"/>
              <a:t> </a:t>
            </a:r>
            <a:r>
              <a:rPr lang="en-US" altLang="ko-KR" sz="2000" dirty="0"/>
              <a:t>NFL </a:t>
            </a:r>
            <a:r>
              <a:rPr lang="en-US" altLang="ko-KR" sz="2000" u="sng" dirty="0"/>
              <a:t>www.nfl.com/stats</a:t>
            </a:r>
            <a:r>
              <a:rPr lang="ko-KR" altLang="en-US" sz="2000" u="sng" dirty="0"/>
              <a:t>‎</a:t>
            </a:r>
            <a:r>
              <a:rPr lang="ko-KR" altLang="en-US" sz="2000" dirty="0"/>
              <a:t> </a:t>
            </a:r>
            <a:r>
              <a:rPr lang="en-US" altLang="ko-KR" sz="2000" dirty="0"/>
              <a:t>NHL </a:t>
            </a:r>
            <a:r>
              <a:rPr lang="en-US" altLang="ko-KR" sz="2000" u="sng" dirty="0"/>
              <a:t>http://www.nhl.com/ice/statshome.htm</a:t>
            </a:r>
            <a:r>
              <a:rPr lang="ko-KR" altLang="en-US" sz="2000" dirty="0"/>
              <a:t>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8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175</Words>
  <Application>Microsoft Office PowerPoint</Application>
  <PresentationFormat>화면 슬라이드 쇼(4:3)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</dc:creator>
  <cp:lastModifiedBy>yang</cp:lastModifiedBy>
  <cp:revision>33</cp:revision>
  <dcterms:created xsi:type="dcterms:W3CDTF">2014-03-27T16:20:29Z</dcterms:created>
  <dcterms:modified xsi:type="dcterms:W3CDTF">2014-03-27T17:24:24Z</dcterms:modified>
</cp:coreProperties>
</file>