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250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C30056-3559-4E3C-B0C4-BB995A79496A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86C0DA7-0D8A-4887-8646-937AEAA461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ur.g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Seminar in Statistics</a:t>
            </a:r>
            <a:br>
              <a:rPr lang="en-US" altLang="ko-KR" dirty="0" smtClean="0"/>
            </a:br>
            <a:r>
              <a:rPr lang="en-US" altLang="ko-KR" dirty="0" smtClean="0"/>
              <a:t>Presentation 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외국인 관광객 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관광수입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200801537 </a:t>
            </a:r>
            <a:r>
              <a:rPr lang="ko-KR" altLang="en-US" dirty="0" smtClean="0"/>
              <a:t>변 </a:t>
            </a:r>
            <a:r>
              <a:rPr lang="ko-KR" altLang="en-US" dirty="0" err="1" smtClean="0"/>
              <a:t>희</a:t>
            </a:r>
            <a:r>
              <a:rPr lang="ko-KR" altLang="en-US" dirty="0" smtClean="0"/>
              <a:t> 재</a:t>
            </a:r>
            <a:endParaRPr lang="en-US" altLang="ko-KR" dirty="0" smtClean="0"/>
          </a:p>
          <a:p>
            <a:r>
              <a:rPr lang="en-US" altLang="ko-KR" dirty="0" smtClean="0"/>
              <a:t>200903877 </a:t>
            </a:r>
            <a:r>
              <a:rPr lang="ko-KR" altLang="en-US" dirty="0" smtClean="0"/>
              <a:t>황 성 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모형의 식별 및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그리고 검진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420888"/>
            <a:ext cx="83529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39552" y="5157192"/>
            <a:ext cx="8147248" cy="1618195"/>
          </a:xfrm>
        </p:spPr>
        <p:txBody>
          <a:bodyPr/>
          <a:lstStyle/>
          <a:p>
            <a:r>
              <a:rPr lang="en-US" altLang="ko-KR" dirty="0" err="1" smtClean="0"/>
              <a:t>Pormanteau</a:t>
            </a:r>
            <a:r>
              <a:rPr lang="en-US" altLang="ko-KR" dirty="0" smtClean="0"/>
              <a:t> test : </a:t>
            </a:r>
            <a:r>
              <a:rPr lang="ko-KR" altLang="en-US" dirty="0" smtClean="0"/>
              <a:t>모형의 적합성 검진</a:t>
            </a:r>
            <a:endParaRPr lang="en-US" altLang="ko-KR" dirty="0" smtClean="0"/>
          </a:p>
          <a:p>
            <a:r>
              <a:rPr lang="en-US" altLang="ko-KR" dirty="0" smtClean="0"/>
              <a:t>A.I.C and S.B.C criterion : </a:t>
            </a:r>
            <a:r>
              <a:rPr lang="ko-KR" altLang="en-US" dirty="0" smtClean="0"/>
              <a:t>값이 작을수록 바람직한 모형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모형의 식별 및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그리고 검진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외국인 관광객 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34" y="2249488"/>
            <a:ext cx="709013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모형의 식별 및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그리고 검진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관광 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73025" y="2249488"/>
            <a:ext cx="71979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외국인 관광객 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7544" y="5517232"/>
            <a:ext cx="8219256" cy="1258155"/>
          </a:xfrm>
        </p:spPr>
        <p:txBody>
          <a:bodyPr/>
          <a:lstStyle/>
          <a:p>
            <a:r>
              <a:rPr lang="ko-KR" altLang="en-US" dirty="0" smtClean="0"/>
              <a:t>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년간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일정한 패턴을 유지하면서 일정한 수준을 유지할 것으로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많은 관광객을 유치하지 위해서는 전략적인 정책이 필요할 것으로 여겨짐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132856"/>
            <a:ext cx="864096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관광 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5589240"/>
            <a:ext cx="8291264" cy="1186147"/>
          </a:xfrm>
        </p:spPr>
        <p:txBody>
          <a:bodyPr/>
          <a:lstStyle/>
          <a:p>
            <a:r>
              <a:rPr lang="ko-KR" altLang="en-US" dirty="0" smtClean="0"/>
              <a:t>크지는 않지만 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년간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관광 수입이 증가할 것으로 기대됨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568952" cy="321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상관분석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외국인 관광객 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관광 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877272"/>
            <a:ext cx="8147248" cy="898115"/>
          </a:xfrm>
        </p:spPr>
        <p:txBody>
          <a:bodyPr/>
          <a:lstStyle/>
          <a:p>
            <a:r>
              <a:rPr lang="ko-KR" altLang="en-US" dirty="0" smtClean="0"/>
              <a:t>외국인 관광객 수가 증가함에 따라 관광 수입도 증가하는 양의 상관관계가 있는 것으로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64096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상관분석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132856"/>
            <a:ext cx="596401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539552" y="5877272"/>
            <a:ext cx="8147248" cy="89811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ko-KR" altLang="en-US" sz="2000" dirty="0" err="1" smtClean="0"/>
              <a:t>잔차가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정규성을</a:t>
            </a:r>
            <a:r>
              <a:rPr lang="ko-KR" altLang="en-US" sz="2000" dirty="0" smtClean="0"/>
              <a:t> 띄고 있다고 말할 수 없으므로 분석의 타</a:t>
            </a:r>
            <a:r>
              <a:rPr lang="ko-KR" altLang="en-US" sz="2000" dirty="0" smtClean="0"/>
              <a:t>당성을 </a:t>
            </a:r>
            <a:r>
              <a:rPr lang="ko-KR" altLang="en-US" sz="2000" dirty="0" smtClean="0"/>
              <a:t>높이고자 </a:t>
            </a:r>
            <a:r>
              <a:rPr lang="ko-KR" altLang="en-US" sz="2000" dirty="0" err="1" smtClean="0"/>
              <a:t>비모수적</a:t>
            </a:r>
            <a:r>
              <a:rPr lang="ko-KR" altLang="en-US" sz="2000" dirty="0" smtClean="0"/>
              <a:t> 방법인 </a:t>
            </a:r>
            <a:r>
              <a:rPr lang="en-US" altLang="ko-KR" sz="2000" dirty="0" smtClean="0"/>
              <a:t>Spearman</a:t>
            </a:r>
            <a:r>
              <a:rPr lang="ko-KR" altLang="en-US" sz="2000" dirty="0" smtClean="0"/>
              <a:t>의 순위상관검정을 실시</a:t>
            </a:r>
            <a:r>
              <a:rPr lang="en-US" altLang="ko-KR" sz="2000" dirty="0" smtClean="0"/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24944"/>
            <a:ext cx="264886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상관분석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(Spearman’s rank correlation test)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4941168"/>
            <a:ext cx="8291264" cy="1834219"/>
          </a:xfrm>
        </p:spPr>
        <p:txBody>
          <a:bodyPr/>
          <a:lstStyle/>
          <a:p>
            <a:r>
              <a:rPr lang="ko-KR" altLang="en-US" dirty="0" smtClean="0"/>
              <a:t>유의확률의 값이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작게 나타나는 것으로 보아 외국인 관광객 수와 관광 수입 사이에는 강한 양의 상관관계가 존재한다고 말할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외국인 관광객을 많이 유치할 수록 관광 수입이 증가하므로 우리나라의 입장에서는 큰 도움이 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22103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대안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227631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988840"/>
            <a:ext cx="4680520" cy="467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대안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4716" y="2249488"/>
            <a:ext cx="515456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관광지식정보시스템</a:t>
            </a:r>
            <a:r>
              <a:rPr lang="en-US" altLang="ko-KR" dirty="0" smtClean="0"/>
              <a:t> (</a:t>
            </a:r>
            <a:r>
              <a:rPr lang="en-US" altLang="ko-KR" dirty="0" smtClean="0">
                <a:hlinkClick r:id="rId2"/>
              </a:rPr>
              <a:t>www.tour.go.kr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월까지의 월별 외국인 관광객 수와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월까지의 월별 관광수입과 관련된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가지고 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년간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우리나라를 방문하는 외국인 관광객 수와 관광수입의 추세를 예측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외국인 관광객 수와 관광수입 간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상관관계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분석결과에 따른 대안 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대안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299" y="2249488"/>
            <a:ext cx="503540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대안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98" y="2249488"/>
            <a:ext cx="485760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Thank you for watching~~!!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series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Box-Jenkins </a:t>
            </a:r>
            <a:r>
              <a:rPr lang="ko-KR" altLang="en-US" dirty="0" smtClean="0"/>
              <a:t>의 시계열분석 과정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모형의 식별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모형의 검진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그래프를 그리고 점검해야 할 내용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r>
              <a:rPr lang="en-US" altLang="ko-KR" dirty="0" smtClean="0"/>
              <a:t>Question1. </a:t>
            </a:r>
            <a:r>
              <a:rPr lang="ko-KR" altLang="en-US" dirty="0" smtClean="0"/>
              <a:t>시간의 흐름에 따른 자료의 추세가 증가하거나 또는 감소하는가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Question2. </a:t>
            </a:r>
            <a:r>
              <a:rPr lang="ko-KR" altLang="en-US" dirty="0" smtClean="0"/>
              <a:t>시간의 흐름에 따른 자료의 변동성이 일정한가 아니면 증가하거나 또는 감소하는가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Question3. </a:t>
            </a:r>
            <a:r>
              <a:rPr lang="ko-KR" altLang="en-US" dirty="0" smtClean="0"/>
              <a:t>가상의 평균선을 중심으로 자료가 이 평균선을 통과하는 횟수가 많은가 아니면 적은가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Question4. </a:t>
            </a:r>
            <a:r>
              <a:rPr lang="ko-KR" altLang="en-US" dirty="0" smtClean="0"/>
              <a:t>주어진 자료에 일정하게 반복되는 모양이 존재하는가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Question5.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존재하는가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 of two data (</a:t>
            </a:r>
            <a:r>
              <a:rPr lang="ko-KR" altLang="en-US" dirty="0" smtClean="0"/>
              <a:t>외국인 관광객 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2204863"/>
            <a:ext cx="8496944" cy="355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95536" y="5805264"/>
            <a:ext cx="8424936" cy="826107"/>
          </a:xfrm>
        </p:spPr>
        <p:txBody>
          <a:bodyPr/>
          <a:lstStyle/>
          <a:p>
            <a:r>
              <a:rPr lang="ko-KR" altLang="en-US" dirty="0" smtClean="0"/>
              <a:t>비정상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일정한 패턴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증가 추세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일정하지 않은 변동성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변환</a:t>
            </a:r>
            <a:r>
              <a:rPr lang="en-US" altLang="ko-KR" dirty="0" smtClean="0"/>
              <a:t>(Box-Cox power transformation)</a:t>
            </a:r>
            <a:r>
              <a:rPr lang="ko-KR" altLang="en-US" dirty="0" smtClean="0"/>
              <a:t> 및 차분</a:t>
            </a:r>
            <a:r>
              <a:rPr lang="en-US" altLang="ko-KR" dirty="0" smtClean="0"/>
              <a:t>(Difference)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41166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8064896" cy="19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변환</a:t>
            </a:r>
            <a:r>
              <a:rPr lang="en-US" altLang="ko-KR" dirty="0" smtClean="0"/>
              <a:t>(Box-Cox power transformation)</a:t>
            </a:r>
            <a:r>
              <a:rPr lang="ko-KR" altLang="en-US" dirty="0" smtClean="0"/>
              <a:t> 및 차분</a:t>
            </a:r>
            <a:r>
              <a:rPr lang="en-US" altLang="ko-KR" dirty="0" smtClean="0"/>
              <a:t>(Difference)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4429"/>
            <a:ext cx="8229600" cy="385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 of two data (</a:t>
            </a:r>
            <a:r>
              <a:rPr lang="ko-KR" altLang="en-US" dirty="0" smtClean="0"/>
              <a:t>관광 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7544" y="5661248"/>
            <a:ext cx="8219256" cy="1114139"/>
          </a:xfrm>
        </p:spPr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분기 시점에 최대의 관광수입 기록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증가 추세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일정하지 않은 변동성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비정상 </a:t>
            </a:r>
            <a:r>
              <a:rPr lang="ko-KR" altLang="en-US" dirty="0" err="1" smtClean="0"/>
              <a:t>시계열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7"/>
            <a:ext cx="8568952" cy="345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변환</a:t>
            </a:r>
            <a:r>
              <a:rPr lang="en-US" altLang="ko-KR" dirty="0" smtClean="0"/>
              <a:t>(Box-Cox power transformation)</a:t>
            </a:r>
            <a:r>
              <a:rPr lang="ko-KR" altLang="en-US" dirty="0" smtClean="0"/>
              <a:t> 및 차분</a:t>
            </a:r>
            <a:r>
              <a:rPr lang="en-US" altLang="ko-KR" dirty="0" smtClean="0"/>
              <a:t>(Difference)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348880"/>
            <a:ext cx="44637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05064"/>
            <a:ext cx="831222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변환</a:t>
            </a:r>
            <a:r>
              <a:rPr lang="en-US" altLang="ko-KR" dirty="0" smtClean="0"/>
              <a:t>(Box-Cox power transformation)</a:t>
            </a:r>
            <a:r>
              <a:rPr lang="ko-KR" altLang="en-US" dirty="0" smtClean="0"/>
              <a:t> 및 차분</a:t>
            </a:r>
            <a:r>
              <a:rPr lang="en-US" altLang="ko-KR" dirty="0" smtClean="0"/>
              <a:t>(Difference)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0543"/>
            <a:ext cx="8229600" cy="38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293</TotalTime>
  <Words>443</Words>
  <Application>Microsoft Office PowerPoint</Application>
  <PresentationFormat>화면 슬라이드 쇼(4:3)</PresentationFormat>
  <Paragraphs>46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도시</vt:lpstr>
      <vt:lpstr>Seminar in Statistics Presentation 2 (외국인 관광객 수 &amp; 관광수입)</vt:lpstr>
      <vt:lpstr>분석방향</vt:lpstr>
      <vt:lpstr>Time series analysis</vt:lpstr>
      <vt:lpstr>Plot of two data (외국인 관광객 수)</vt:lpstr>
      <vt:lpstr>변환(Box-Cox power transformation) 및 차분(Difference)</vt:lpstr>
      <vt:lpstr>변환(Box-Cox power transformation) 및 차분(Difference)</vt:lpstr>
      <vt:lpstr>Plot of two data (관광 수입)</vt:lpstr>
      <vt:lpstr>변환(Box-Cox power transformation) 및 차분(Difference)</vt:lpstr>
      <vt:lpstr>변환(Box-Cox power transformation) 및 차분(Difference)</vt:lpstr>
      <vt:lpstr>모형의 식별 및 모수의 추정, 그리고 검진</vt:lpstr>
      <vt:lpstr>모형의 식별 및 모수의 추정, 그리고 검진 (외국인 관광객 수)</vt:lpstr>
      <vt:lpstr>모형의 식별 및 모수의 추정, 그리고 검진 (관광 수입)</vt:lpstr>
      <vt:lpstr>예측 (외국인 관광객 수)</vt:lpstr>
      <vt:lpstr>예측 (관광 수입)</vt:lpstr>
      <vt:lpstr>상관분석  (외국인 관광객 수 &amp; 관광 수입)</vt:lpstr>
      <vt:lpstr>상관분석 (잔차의 정규성)</vt:lpstr>
      <vt:lpstr>상관분석 (Spearman’s rank correlation test)</vt:lpstr>
      <vt:lpstr>앞으로의 대안</vt:lpstr>
      <vt:lpstr>앞으로의 대안</vt:lpstr>
      <vt:lpstr>앞으로의 대안</vt:lpstr>
      <vt:lpstr>앞으로의 대안</vt:lpstr>
      <vt:lpstr>    Thank you for watching~~!!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in Statistics Presentation 2 (외국인 관광객 수 &amp; 관광수입)</dc:title>
  <dc:creator>user</dc:creator>
  <cp:lastModifiedBy>user</cp:lastModifiedBy>
  <cp:revision>17</cp:revision>
  <dcterms:created xsi:type="dcterms:W3CDTF">2014-04-12T03:54:01Z</dcterms:created>
  <dcterms:modified xsi:type="dcterms:W3CDTF">2014-04-12T14:49:04Z</dcterms:modified>
</cp:coreProperties>
</file>