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746" autoAdjust="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411F81D2-8372-4F87-9246-4E0386B63C9D}" type="datetimeFigureOut">
              <a:rPr lang="ko-KR" altLang="en-US" smtClean="0"/>
              <a:t>2014-04-02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F0F61FD7-5CDE-4937-B3CF-B93F52EABD5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F81D2-8372-4F87-9246-4E0386B63C9D}" type="datetimeFigureOut">
              <a:rPr lang="ko-KR" altLang="en-US" smtClean="0"/>
              <a:t>2014-04-02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1FD7-5CDE-4937-B3CF-B93F52EABD5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F81D2-8372-4F87-9246-4E0386B63C9D}" type="datetimeFigureOut">
              <a:rPr lang="ko-KR" altLang="en-US" smtClean="0"/>
              <a:t>2014-04-02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1FD7-5CDE-4937-B3CF-B93F52EABD5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411F81D2-8372-4F87-9246-4E0386B63C9D}" type="datetimeFigureOut">
              <a:rPr lang="ko-KR" altLang="en-US" smtClean="0"/>
              <a:t>2014-04-02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1FD7-5CDE-4937-B3CF-B93F52EABD5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411F81D2-8372-4F87-9246-4E0386B63C9D}" type="datetimeFigureOut">
              <a:rPr lang="ko-KR" altLang="en-US" smtClean="0"/>
              <a:t>2014-04-02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F0F61FD7-5CDE-4937-B3CF-B93F52EABD5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11F81D2-8372-4F87-9246-4E0386B63C9D}" type="datetimeFigureOut">
              <a:rPr lang="ko-KR" altLang="en-US" smtClean="0"/>
              <a:t>2014-04-02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0F61FD7-5CDE-4937-B3CF-B93F52EABD5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411F81D2-8372-4F87-9246-4E0386B63C9D}" type="datetimeFigureOut">
              <a:rPr lang="ko-KR" altLang="en-US" smtClean="0"/>
              <a:t>2014-04-02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F0F61FD7-5CDE-4937-B3CF-B93F52EABD5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F81D2-8372-4F87-9246-4E0386B63C9D}" type="datetimeFigureOut">
              <a:rPr lang="ko-KR" altLang="en-US" smtClean="0"/>
              <a:t>2014-04-02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1FD7-5CDE-4937-B3CF-B93F52EABD5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11F81D2-8372-4F87-9246-4E0386B63C9D}" type="datetimeFigureOut">
              <a:rPr lang="ko-KR" altLang="en-US" smtClean="0"/>
              <a:t>2014-04-02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0F61FD7-5CDE-4937-B3CF-B93F52EABD5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411F81D2-8372-4F87-9246-4E0386B63C9D}" type="datetimeFigureOut">
              <a:rPr lang="ko-KR" altLang="en-US" smtClean="0"/>
              <a:t>2014-04-02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F0F61FD7-5CDE-4937-B3CF-B93F52EABD5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411F81D2-8372-4F87-9246-4E0386B63C9D}" type="datetimeFigureOut">
              <a:rPr lang="ko-KR" altLang="en-US" smtClean="0"/>
              <a:t>2014-04-02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F0F61FD7-5CDE-4937-B3CF-B93F52EABD5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411F81D2-8372-4F87-9246-4E0386B63C9D}" type="datetimeFigureOut">
              <a:rPr lang="ko-KR" altLang="en-US" smtClean="0"/>
              <a:t>2014-04-02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0F61FD7-5CDE-4937-B3CF-B93F52EABD5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681" r:id="rId1"/>
    <p:sldLayoutId id="2147484682" r:id="rId2"/>
    <p:sldLayoutId id="2147484683" r:id="rId3"/>
    <p:sldLayoutId id="2147484684" r:id="rId4"/>
    <p:sldLayoutId id="2147484685" r:id="rId5"/>
    <p:sldLayoutId id="2147484686" r:id="rId6"/>
    <p:sldLayoutId id="2147484687" r:id="rId7"/>
    <p:sldLayoutId id="2147484688" r:id="rId8"/>
    <p:sldLayoutId id="2147484689" r:id="rId9"/>
    <p:sldLayoutId id="2147484690" r:id="rId10"/>
    <p:sldLayoutId id="2147484691" r:id="rId11"/>
  </p:sldLayoutIdLst>
  <p:txStyles>
    <p:titleStyle>
      <a:lvl1pPr marL="484632" algn="l" rtl="0" eaLnBrk="1" latinLnBrk="1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1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1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1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Seminar in Statistics</a:t>
            </a:r>
            <a:br>
              <a:rPr lang="en-US" altLang="ko-KR" dirty="0" smtClean="0"/>
            </a:br>
            <a:r>
              <a:rPr lang="en-US" altLang="ko-KR" dirty="0" smtClean="0"/>
              <a:t>Presentation 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변 </a:t>
            </a:r>
            <a:r>
              <a:rPr lang="ko-KR" altLang="en-US" dirty="0" err="1" smtClean="0"/>
              <a:t>희</a:t>
            </a:r>
            <a:r>
              <a:rPr lang="ko-KR" altLang="en-US" dirty="0" smtClean="0"/>
              <a:t> 재</a:t>
            </a:r>
            <a:endParaRPr lang="en-US" altLang="ko-KR" dirty="0" smtClean="0"/>
          </a:p>
          <a:p>
            <a:r>
              <a:rPr lang="en-US" altLang="ko-KR" dirty="0" smtClean="0"/>
              <a:t>200903877 </a:t>
            </a:r>
            <a:r>
              <a:rPr lang="ko-KR" altLang="en-US" dirty="0" smtClean="0"/>
              <a:t>황 성 윤</a:t>
            </a:r>
            <a:endParaRPr lang="en-US" altLang="ko-KR" dirty="0" smtClean="0"/>
          </a:p>
          <a:p>
            <a:r>
              <a:rPr lang="en-US" altLang="ko-KR" dirty="0" smtClean="0"/>
              <a:t>2014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4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11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한류 열풍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634041"/>
            <a:ext cx="4038600" cy="27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499214"/>
            <a:ext cx="4038600" cy="2972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한류 열풍</a:t>
            </a:r>
            <a:endParaRPr lang="ko-KR" alt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0737" y="2087562"/>
            <a:ext cx="4962525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한류 열풍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772346"/>
            <a:ext cx="4038600" cy="2426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601036"/>
            <a:ext cx="4038600" cy="2768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늘어나는 외국인 관광객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648642"/>
            <a:ext cx="4038600" cy="2673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939421"/>
            <a:ext cx="4038600" cy="2091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늘어나는 외국인 관광객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443635"/>
            <a:ext cx="4038600" cy="3083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406060"/>
            <a:ext cx="4038600" cy="315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늘어나는 외국인 관광객</a:t>
            </a:r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1225" y="2763837"/>
            <a:ext cx="478155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방향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2003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월부터 </a:t>
            </a:r>
            <a:r>
              <a:rPr lang="en-US" altLang="ko-KR" dirty="0" smtClean="0"/>
              <a:t>2014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월까지의 월별 외국인 관광객 수와 </a:t>
            </a:r>
            <a:r>
              <a:rPr lang="en-US" altLang="ko-KR" dirty="0" smtClean="0"/>
              <a:t>1997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월부터 </a:t>
            </a:r>
            <a:r>
              <a:rPr lang="en-US" altLang="ko-KR" dirty="0" smtClean="0"/>
              <a:t>2014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월까지의</a:t>
            </a:r>
            <a:r>
              <a:rPr lang="ko-KR" altLang="en-US" dirty="0" smtClean="0"/>
              <a:t> 월별 관광수입과 관련된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 가지고 향후 </a:t>
            </a:r>
            <a:r>
              <a:rPr lang="en-US" altLang="ko-KR" dirty="0" smtClean="0"/>
              <a:t>2</a:t>
            </a:r>
            <a:r>
              <a:rPr lang="ko-KR" altLang="en-US" dirty="0" smtClean="0"/>
              <a:t>년간</a:t>
            </a:r>
            <a:r>
              <a:rPr lang="en-US" altLang="ko-KR" dirty="0" smtClean="0"/>
              <a:t>(2014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~ 2016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우리나라를 방문하는 외국인 관광객 수와 관광수입의 추세를 예측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외국인 관광객 수와 관광수입 간의 상관관계에 관한 분석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분석결과에 따른 앞으로 우리나라가 세워야 할 대책에 대해서 고민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40587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   The End ~~!!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열정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열정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열정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84</TotalTime>
  <Words>102</Words>
  <Application>Microsoft Office PowerPoint</Application>
  <PresentationFormat>화면 슬라이드 쇼(4:3)</PresentationFormat>
  <Paragraphs>15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열정</vt:lpstr>
      <vt:lpstr>Seminar in Statistics Presentation 1</vt:lpstr>
      <vt:lpstr>한류 열풍</vt:lpstr>
      <vt:lpstr>한류 열풍</vt:lpstr>
      <vt:lpstr>한류 열풍</vt:lpstr>
      <vt:lpstr>늘어나는 외국인 관광객</vt:lpstr>
      <vt:lpstr>늘어나는 외국인 관광객</vt:lpstr>
      <vt:lpstr>늘어나는 외국인 관광객</vt:lpstr>
      <vt:lpstr>분석 방향</vt:lpstr>
      <vt:lpstr>                      The End ~~!!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9</cp:revision>
  <dcterms:created xsi:type="dcterms:W3CDTF">2014-04-02T13:02:18Z</dcterms:created>
  <dcterms:modified xsi:type="dcterms:W3CDTF">2014-04-02T14:26:37Z</dcterms:modified>
</cp:coreProperties>
</file>