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72" r:id="rId4"/>
    <p:sldId id="274" r:id="rId5"/>
    <p:sldId id="271" r:id="rId6"/>
    <p:sldId id="275" r:id="rId7"/>
    <p:sldId id="276" r:id="rId8"/>
    <p:sldId id="281" r:id="rId9"/>
    <p:sldId id="262" r:id="rId10"/>
    <p:sldId id="261" r:id="rId11"/>
    <p:sldId id="277" r:id="rId12"/>
    <p:sldId id="278" r:id="rId13"/>
    <p:sldId id="279" r:id="rId14"/>
    <p:sldId id="280" r:id="rId15"/>
    <p:sldId id="282" r:id="rId16"/>
    <p:sldId id="259" r:id="rId17"/>
    <p:sldId id="28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34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50B5D-633A-400B-B965-32490132C867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8D289C00-ECDE-4C58-A07E-04E38C064DA4}">
      <dgm:prSet phldrT="[텍스트]"/>
      <dgm:spPr/>
      <dgm:t>
        <a:bodyPr/>
        <a:lstStyle/>
        <a:p>
          <a:pPr algn="l" latinLnBrk="1"/>
          <a:r>
            <a:rPr lang="en-US" altLang="ko-KR" b="1" dirty="0" smtClean="0"/>
            <a:t>- </a:t>
          </a:r>
          <a:r>
            <a:rPr lang="ko-KR" altLang="en-US" b="1" dirty="0" smtClean="0"/>
            <a:t>무차별</a:t>
          </a:r>
          <a:endParaRPr lang="en-US" altLang="ko-KR" b="1" dirty="0" smtClean="0"/>
        </a:p>
        <a:p>
          <a:pPr algn="l" latinLnBrk="1"/>
          <a:r>
            <a:rPr lang="en-US" altLang="ko-KR" b="1" dirty="0" smtClean="0"/>
            <a:t>- </a:t>
          </a:r>
          <a:r>
            <a:rPr lang="ko-KR" altLang="en-US" b="1" dirty="0" smtClean="0"/>
            <a:t>불특정다수</a:t>
          </a:r>
          <a:endParaRPr lang="en-US" altLang="ko-KR" b="1" dirty="0" smtClean="0"/>
        </a:p>
        <a:p>
          <a:pPr algn="l" latinLnBrk="1"/>
          <a:r>
            <a:rPr lang="en-US" altLang="ko-KR" b="1" dirty="0" smtClean="0"/>
            <a:t>- </a:t>
          </a:r>
          <a:r>
            <a:rPr lang="ko-KR" altLang="en-US" b="1" dirty="0" smtClean="0"/>
            <a:t>고비용 </a:t>
          </a:r>
          <a:r>
            <a:rPr lang="ko-KR" altLang="en-US" b="1" dirty="0" err="1" smtClean="0"/>
            <a:t>저효율</a:t>
          </a:r>
          <a:endParaRPr lang="en-US" altLang="ko-KR" b="1" dirty="0" smtClean="0"/>
        </a:p>
      </dgm:t>
    </dgm:pt>
    <dgm:pt modelId="{59555ED4-E151-496D-A3B5-24E7307D5884}" type="parTrans" cxnId="{E981418C-8A03-420B-8806-59F39D2102D4}">
      <dgm:prSet/>
      <dgm:spPr/>
      <dgm:t>
        <a:bodyPr/>
        <a:lstStyle/>
        <a:p>
          <a:pPr latinLnBrk="1"/>
          <a:endParaRPr lang="ko-KR" altLang="en-US"/>
        </a:p>
      </dgm:t>
    </dgm:pt>
    <dgm:pt modelId="{E9E9628A-2EBA-4052-9A84-92ECBD046DAF}" type="sibTrans" cxnId="{E981418C-8A03-420B-8806-59F39D2102D4}">
      <dgm:prSet/>
      <dgm:spPr/>
      <dgm:t>
        <a:bodyPr/>
        <a:lstStyle/>
        <a:p>
          <a:pPr latinLnBrk="1"/>
          <a:endParaRPr lang="ko-KR" altLang="en-US"/>
        </a:p>
      </dgm:t>
    </dgm:pt>
    <dgm:pt modelId="{B9326F6F-3A7F-47D0-888E-95DFA6D7F24F}">
      <dgm:prSet phldrT="[텍스트]"/>
      <dgm:spPr/>
      <dgm:t>
        <a:bodyPr/>
        <a:lstStyle/>
        <a:p>
          <a:pPr algn="l" latinLnBrk="1"/>
          <a:r>
            <a:rPr lang="en-US" altLang="ko-KR" b="1" dirty="0" smtClean="0"/>
            <a:t>- </a:t>
          </a:r>
          <a:r>
            <a:rPr lang="ko-KR" altLang="en-US" b="1" dirty="0" smtClean="0"/>
            <a:t>차별적</a:t>
          </a:r>
          <a:endParaRPr lang="en-US" altLang="ko-KR" b="1" dirty="0" smtClean="0"/>
        </a:p>
        <a:p>
          <a:pPr algn="l" latinLnBrk="1"/>
          <a:r>
            <a:rPr lang="en-US" altLang="ko-KR" b="1" dirty="0" smtClean="0"/>
            <a:t>- </a:t>
          </a:r>
          <a:r>
            <a:rPr lang="ko-KR" altLang="en-US" b="1" dirty="0" err="1" smtClean="0"/>
            <a:t>동일한메세지</a:t>
          </a:r>
          <a:endParaRPr lang="en-US" altLang="ko-KR" b="1" dirty="0" smtClean="0"/>
        </a:p>
        <a:p>
          <a:pPr algn="l" latinLnBrk="1"/>
          <a:r>
            <a:rPr lang="en-US" altLang="ko-KR" b="1" dirty="0" smtClean="0"/>
            <a:t>- </a:t>
          </a:r>
          <a:r>
            <a:rPr lang="ko-KR" altLang="en-US" b="1" dirty="0" smtClean="0"/>
            <a:t>저비용 고효율</a:t>
          </a:r>
          <a:endParaRPr lang="en-US" altLang="ko-KR" b="1" dirty="0" smtClean="0"/>
        </a:p>
        <a:p>
          <a:pPr algn="l" latinLnBrk="1"/>
          <a:r>
            <a:rPr lang="en-US" altLang="ko-KR" b="1" dirty="0" smtClean="0"/>
            <a:t>- </a:t>
          </a:r>
          <a:r>
            <a:rPr lang="ko-KR" altLang="en-US" b="1" dirty="0" smtClean="0"/>
            <a:t>직관에 의존</a:t>
          </a:r>
          <a:endParaRPr lang="ko-KR" altLang="en-US" b="1" dirty="0"/>
        </a:p>
      </dgm:t>
    </dgm:pt>
    <dgm:pt modelId="{99063B7C-8C94-448B-8D60-ECA7BE770B29}" type="parTrans" cxnId="{FDBE1B06-44EC-49BC-8712-B191CBE6EAD5}">
      <dgm:prSet/>
      <dgm:spPr/>
      <dgm:t>
        <a:bodyPr/>
        <a:lstStyle/>
        <a:p>
          <a:pPr latinLnBrk="1"/>
          <a:endParaRPr lang="ko-KR" altLang="en-US"/>
        </a:p>
      </dgm:t>
    </dgm:pt>
    <dgm:pt modelId="{5E8F80F0-0E4F-4BC0-BB97-31F12278D5B5}" type="sibTrans" cxnId="{FDBE1B06-44EC-49BC-8712-B191CBE6EAD5}">
      <dgm:prSet/>
      <dgm:spPr/>
      <dgm:t>
        <a:bodyPr/>
        <a:lstStyle/>
        <a:p>
          <a:pPr latinLnBrk="1"/>
          <a:endParaRPr lang="ko-KR" altLang="en-US"/>
        </a:p>
      </dgm:t>
    </dgm:pt>
    <dgm:pt modelId="{FDB58B71-29B6-4C78-A255-4C21D949EB15}">
      <dgm:prSet phldrT="[텍스트]"/>
      <dgm:spPr/>
      <dgm:t>
        <a:bodyPr/>
        <a:lstStyle/>
        <a:p>
          <a:pPr algn="l" latinLnBrk="1"/>
          <a:r>
            <a:rPr lang="en-US" altLang="ko-KR" b="1" dirty="0" smtClean="0"/>
            <a:t>- </a:t>
          </a:r>
          <a:r>
            <a:rPr lang="ko-KR" altLang="en-US" b="1" dirty="0" err="1" smtClean="0"/>
            <a:t>타켓팅</a:t>
          </a:r>
          <a:r>
            <a:rPr lang="ko-KR" altLang="en-US" b="1" dirty="0" smtClean="0"/>
            <a:t> 고도화</a:t>
          </a:r>
          <a:endParaRPr lang="en-US" altLang="ko-KR" b="1" dirty="0" smtClean="0"/>
        </a:p>
        <a:p>
          <a:pPr algn="l" latinLnBrk="1"/>
          <a:r>
            <a:rPr lang="en-US" altLang="ko-KR" b="1" dirty="0" smtClean="0"/>
            <a:t>- </a:t>
          </a:r>
          <a:r>
            <a:rPr lang="ko-KR" altLang="en-US" b="1" dirty="0" smtClean="0"/>
            <a:t>차별화된 </a:t>
          </a:r>
          <a:r>
            <a:rPr lang="ko-KR" altLang="en-US" b="1" dirty="0" err="1" smtClean="0"/>
            <a:t>메세지</a:t>
          </a:r>
          <a:endParaRPr lang="en-US" altLang="ko-KR" b="1" dirty="0" smtClean="0"/>
        </a:p>
        <a:p>
          <a:pPr algn="l" latinLnBrk="1"/>
          <a:r>
            <a:rPr lang="en-US" altLang="ko-KR" b="1" dirty="0" smtClean="0"/>
            <a:t>- </a:t>
          </a:r>
          <a:r>
            <a:rPr lang="ko-KR" altLang="en-US" b="1" dirty="0" err="1" smtClean="0"/>
            <a:t>니즈</a:t>
          </a:r>
          <a:r>
            <a:rPr lang="en-US" altLang="ko-KR" b="1" dirty="0" smtClean="0"/>
            <a:t>/</a:t>
          </a:r>
          <a:r>
            <a:rPr lang="ko-KR" altLang="en-US" b="1" dirty="0" smtClean="0"/>
            <a:t>행동 기반</a:t>
          </a:r>
          <a:endParaRPr lang="en-US" altLang="ko-KR" b="1" dirty="0" smtClean="0"/>
        </a:p>
        <a:p>
          <a:pPr algn="l" latinLnBrk="1"/>
          <a:r>
            <a:rPr lang="en-US" altLang="ko-KR" b="1" dirty="0" smtClean="0"/>
            <a:t>- </a:t>
          </a:r>
          <a:r>
            <a:rPr lang="ko-KR" altLang="en-US" b="1" dirty="0" smtClean="0"/>
            <a:t>분석에 기반</a:t>
          </a:r>
          <a:endParaRPr lang="en-US" altLang="ko-KR" b="1" dirty="0" smtClean="0"/>
        </a:p>
        <a:p>
          <a:pPr algn="l" latinLnBrk="1"/>
          <a:r>
            <a:rPr lang="en-US" altLang="ko-KR" b="1" dirty="0" smtClean="0"/>
            <a:t>(</a:t>
          </a:r>
          <a:r>
            <a:rPr lang="ko-KR" altLang="en-US" b="1" dirty="0" smtClean="0"/>
            <a:t>학습적 성향</a:t>
          </a:r>
          <a:r>
            <a:rPr lang="en-US" altLang="ko-KR" b="1" dirty="0" smtClean="0"/>
            <a:t>)</a:t>
          </a:r>
        </a:p>
      </dgm:t>
    </dgm:pt>
    <dgm:pt modelId="{9A2C2BD3-41C5-4BCD-9785-5E7D686EEF0E}" type="parTrans" cxnId="{693FED7B-16EC-478D-B7D3-C39253B67543}">
      <dgm:prSet/>
      <dgm:spPr/>
      <dgm:t>
        <a:bodyPr/>
        <a:lstStyle/>
        <a:p>
          <a:pPr latinLnBrk="1"/>
          <a:endParaRPr lang="ko-KR" altLang="en-US"/>
        </a:p>
      </dgm:t>
    </dgm:pt>
    <dgm:pt modelId="{A90335D9-C885-48F2-A0CD-7F292EC9DC00}" type="sibTrans" cxnId="{693FED7B-16EC-478D-B7D3-C39253B67543}">
      <dgm:prSet/>
      <dgm:spPr/>
      <dgm:t>
        <a:bodyPr/>
        <a:lstStyle/>
        <a:p>
          <a:pPr latinLnBrk="1"/>
          <a:endParaRPr lang="ko-KR" altLang="en-US"/>
        </a:p>
      </dgm:t>
    </dgm:pt>
    <dgm:pt modelId="{B2C7D6AF-E79D-43EA-9DFF-DDE6C21890CA}" type="pres">
      <dgm:prSet presAssocID="{86950B5D-633A-400B-B965-32490132C867}" presName="Name0" presStyleCnt="0">
        <dgm:presLayoutVars>
          <dgm:dir/>
          <dgm:resizeHandles val="exact"/>
        </dgm:presLayoutVars>
      </dgm:prSet>
      <dgm:spPr/>
    </dgm:pt>
    <dgm:pt modelId="{C7A09D9E-09EC-40E2-AAD2-F7AB9E70F45E}" type="pres">
      <dgm:prSet presAssocID="{8D289C00-ECDE-4C58-A07E-04E38C064DA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43C07E-3E5D-4D70-A7F6-C33C9CCB28D2}" type="pres">
      <dgm:prSet presAssocID="{E9E9628A-2EBA-4052-9A84-92ECBD046DAF}" presName="sibTrans" presStyleLbl="sibTrans2D1" presStyleIdx="0" presStyleCnt="2"/>
      <dgm:spPr/>
    </dgm:pt>
    <dgm:pt modelId="{0E250E7B-D753-4E0C-BC61-70634E633A2B}" type="pres">
      <dgm:prSet presAssocID="{E9E9628A-2EBA-4052-9A84-92ECBD046DAF}" presName="connectorText" presStyleLbl="sibTrans2D1" presStyleIdx="0" presStyleCnt="2"/>
      <dgm:spPr/>
    </dgm:pt>
    <dgm:pt modelId="{1F0D8DC9-5E79-4164-906C-DE6559FDF4A5}" type="pres">
      <dgm:prSet presAssocID="{B9326F6F-3A7F-47D0-888E-95DFA6D7F24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CF54F7-6A47-4C29-83DA-6469C53D839A}" type="pres">
      <dgm:prSet presAssocID="{5E8F80F0-0E4F-4BC0-BB97-31F12278D5B5}" presName="sibTrans" presStyleLbl="sibTrans2D1" presStyleIdx="1" presStyleCnt="2"/>
      <dgm:spPr/>
    </dgm:pt>
    <dgm:pt modelId="{FEDAC04B-ADBC-461B-AB89-41C775A68FD6}" type="pres">
      <dgm:prSet presAssocID="{5E8F80F0-0E4F-4BC0-BB97-31F12278D5B5}" presName="connectorText" presStyleLbl="sibTrans2D1" presStyleIdx="1" presStyleCnt="2"/>
      <dgm:spPr/>
    </dgm:pt>
    <dgm:pt modelId="{7349DF1F-56AC-4616-9BC7-46B979767871}" type="pres">
      <dgm:prSet presAssocID="{FDB58B71-29B6-4C78-A255-4C21D949EB1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EC6B28E-4E0D-4240-BB0B-75F78E4C8824}" type="presOf" srcId="{FDB58B71-29B6-4C78-A255-4C21D949EB15}" destId="{7349DF1F-56AC-4616-9BC7-46B979767871}" srcOrd="0" destOrd="0" presId="urn:microsoft.com/office/officeart/2005/8/layout/process1"/>
    <dgm:cxn modelId="{A51CF066-09E3-4737-8880-3BE0F72BA81B}" type="presOf" srcId="{B9326F6F-3A7F-47D0-888E-95DFA6D7F24F}" destId="{1F0D8DC9-5E79-4164-906C-DE6559FDF4A5}" srcOrd="0" destOrd="0" presId="urn:microsoft.com/office/officeart/2005/8/layout/process1"/>
    <dgm:cxn modelId="{693FED7B-16EC-478D-B7D3-C39253B67543}" srcId="{86950B5D-633A-400B-B965-32490132C867}" destId="{FDB58B71-29B6-4C78-A255-4C21D949EB15}" srcOrd="2" destOrd="0" parTransId="{9A2C2BD3-41C5-4BCD-9785-5E7D686EEF0E}" sibTransId="{A90335D9-C885-48F2-A0CD-7F292EC9DC00}"/>
    <dgm:cxn modelId="{3DE099A7-CBC7-4D66-9A86-13AF91F56A00}" type="presOf" srcId="{86950B5D-633A-400B-B965-32490132C867}" destId="{B2C7D6AF-E79D-43EA-9DFF-DDE6C21890CA}" srcOrd="0" destOrd="0" presId="urn:microsoft.com/office/officeart/2005/8/layout/process1"/>
    <dgm:cxn modelId="{147BD514-E958-42A6-8AEA-73BC48997A9D}" type="presOf" srcId="{E9E9628A-2EBA-4052-9A84-92ECBD046DAF}" destId="{0E250E7B-D753-4E0C-BC61-70634E633A2B}" srcOrd="1" destOrd="0" presId="urn:microsoft.com/office/officeart/2005/8/layout/process1"/>
    <dgm:cxn modelId="{FDBE1B06-44EC-49BC-8712-B191CBE6EAD5}" srcId="{86950B5D-633A-400B-B965-32490132C867}" destId="{B9326F6F-3A7F-47D0-888E-95DFA6D7F24F}" srcOrd="1" destOrd="0" parTransId="{99063B7C-8C94-448B-8D60-ECA7BE770B29}" sibTransId="{5E8F80F0-0E4F-4BC0-BB97-31F12278D5B5}"/>
    <dgm:cxn modelId="{FA485537-C81D-44FB-BACF-83FA29BA64A7}" type="presOf" srcId="{8D289C00-ECDE-4C58-A07E-04E38C064DA4}" destId="{C7A09D9E-09EC-40E2-AAD2-F7AB9E70F45E}" srcOrd="0" destOrd="0" presId="urn:microsoft.com/office/officeart/2005/8/layout/process1"/>
    <dgm:cxn modelId="{AC96F4B2-6BF4-4ADB-88CD-1BD131F868C1}" type="presOf" srcId="{5E8F80F0-0E4F-4BC0-BB97-31F12278D5B5}" destId="{FEDAC04B-ADBC-461B-AB89-41C775A68FD6}" srcOrd="1" destOrd="0" presId="urn:microsoft.com/office/officeart/2005/8/layout/process1"/>
    <dgm:cxn modelId="{E981418C-8A03-420B-8806-59F39D2102D4}" srcId="{86950B5D-633A-400B-B965-32490132C867}" destId="{8D289C00-ECDE-4C58-A07E-04E38C064DA4}" srcOrd="0" destOrd="0" parTransId="{59555ED4-E151-496D-A3B5-24E7307D5884}" sibTransId="{E9E9628A-2EBA-4052-9A84-92ECBD046DAF}"/>
    <dgm:cxn modelId="{50D31D6D-40D2-467C-93E0-2EF9592A0F40}" type="presOf" srcId="{E9E9628A-2EBA-4052-9A84-92ECBD046DAF}" destId="{D843C07E-3E5D-4D70-A7F6-C33C9CCB28D2}" srcOrd="0" destOrd="0" presId="urn:microsoft.com/office/officeart/2005/8/layout/process1"/>
    <dgm:cxn modelId="{77AC3E80-72F7-4AC2-B0CE-ACC1B0B9B8A3}" type="presOf" srcId="{5E8F80F0-0E4F-4BC0-BB97-31F12278D5B5}" destId="{11CF54F7-6A47-4C29-83DA-6469C53D839A}" srcOrd="0" destOrd="0" presId="urn:microsoft.com/office/officeart/2005/8/layout/process1"/>
    <dgm:cxn modelId="{86EC182F-33FF-4BEB-AAFE-35D90D17B07F}" type="presParOf" srcId="{B2C7D6AF-E79D-43EA-9DFF-DDE6C21890CA}" destId="{C7A09D9E-09EC-40E2-AAD2-F7AB9E70F45E}" srcOrd="0" destOrd="0" presId="urn:microsoft.com/office/officeart/2005/8/layout/process1"/>
    <dgm:cxn modelId="{CA330C26-D219-4CA1-8F62-035F52B3BF97}" type="presParOf" srcId="{B2C7D6AF-E79D-43EA-9DFF-DDE6C21890CA}" destId="{D843C07E-3E5D-4D70-A7F6-C33C9CCB28D2}" srcOrd="1" destOrd="0" presId="urn:microsoft.com/office/officeart/2005/8/layout/process1"/>
    <dgm:cxn modelId="{FB6F013B-5F4D-4EE5-942B-68DFA968024F}" type="presParOf" srcId="{D843C07E-3E5D-4D70-A7F6-C33C9CCB28D2}" destId="{0E250E7B-D753-4E0C-BC61-70634E633A2B}" srcOrd="0" destOrd="0" presId="urn:microsoft.com/office/officeart/2005/8/layout/process1"/>
    <dgm:cxn modelId="{E652FF51-B402-411A-ADEE-DD65ACC5EC13}" type="presParOf" srcId="{B2C7D6AF-E79D-43EA-9DFF-DDE6C21890CA}" destId="{1F0D8DC9-5E79-4164-906C-DE6559FDF4A5}" srcOrd="2" destOrd="0" presId="urn:microsoft.com/office/officeart/2005/8/layout/process1"/>
    <dgm:cxn modelId="{FEEA21D0-C69F-4C47-B7FE-232C51B49640}" type="presParOf" srcId="{B2C7D6AF-E79D-43EA-9DFF-DDE6C21890CA}" destId="{11CF54F7-6A47-4C29-83DA-6469C53D839A}" srcOrd="3" destOrd="0" presId="urn:microsoft.com/office/officeart/2005/8/layout/process1"/>
    <dgm:cxn modelId="{142D1298-511D-4095-BDD3-CE2E5D73DA14}" type="presParOf" srcId="{11CF54F7-6A47-4C29-83DA-6469C53D839A}" destId="{FEDAC04B-ADBC-461B-AB89-41C775A68FD6}" srcOrd="0" destOrd="0" presId="urn:microsoft.com/office/officeart/2005/8/layout/process1"/>
    <dgm:cxn modelId="{06A243E5-6963-4B58-A025-C4DE0A7265A4}" type="presParOf" srcId="{B2C7D6AF-E79D-43EA-9DFF-DDE6C21890CA}" destId="{7349DF1F-56AC-4616-9BC7-46B9797678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619A3-3EF6-476B-9E59-A878A4214A15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7DB06A99-E91D-4CD5-8953-22D2BE16C81C}">
      <dgm:prSet phldrT="[텍스트]"/>
      <dgm:spPr/>
      <dgm:t>
        <a:bodyPr/>
        <a:lstStyle/>
        <a:p>
          <a:pPr latinLnBrk="1"/>
          <a:r>
            <a:rPr lang="ko-KR" altLang="en-US" dirty="0" smtClean="0"/>
            <a:t>과거</a:t>
          </a:r>
          <a:endParaRPr lang="ko-KR" altLang="en-US" dirty="0"/>
        </a:p>
      </dgm:t>
    </dgm:pt>
    <dgm:pt modelId="{414D174E-9BD6-4055-92FC-674F70BFEF1F}" type="parTrans" cxnId="{F4B8B1DC-DD83-4DC1-9930-016FB9F5D131}">
      <dgm:prSet/>
      <dgm:spPr/>
      <dgm:t>
        <a:bodyPr/>
        <a:lstStyle/>
        <a:p>
          <a:pPr latinLnBrk="1"/>
          <a:endParaRPr lang="ko-KR" altLang="en-US"/>
        </a:p>
      </dgm:t>
    </dgm:pt>
    <dgm:pt modelId="{93D679C4-07A2-492D-8512-3CC2196EBE0B}" type="sibTrans" cxnId="{F4B8B1DC-DD83-4DC1-9930-016FB9F5D131}">
      <dgm:prSet/>
      <dgm:spPr/>
      <dgm:t>
        <a:bodyPr/>
        <a:lstStyle/>
        <a:p>
          <a:pPr latinLnBrk="1"/>
          <a:endParaRPr lang="ko-KR" altLang="en-US"/>
        </a:p>
      </dgm:t>
    </dgm:pt>
    <dgm:pt modelId="{ACCBCB32-C725-4966-9063-DD59C026B191}">
      <dgm:prSet phldrT="[텍스트]"/>
      <dgm:spPr/>
      <dgm:t>
        <a:bodyPr/>
        <a:lstStyle/>
        <a:p>
          <a:pPr latinLnBrk="1"/>
          <a:r>
            <a:rPr lang="ko-KR" altLang="en-US" dirty="0" smtClean="0"/>
            <a:t>현재</a:t>
          </a:r>
          <a:endParaRPr lang="ko-KR" altLang="en-US" dirty="0"/>
        </a:p>
      </dgm:t>
    </dgm:pt>
    <dgm:pt modelId="{8DCA5CD4-9010-4191-BC77-9E6ADCE9AF16}" type="parTrans" cxnId="{8881A9E0-D74A-46B0-958B-BD4259C5E84E}">
      <dgm:prSet/>
      <dgm:spPr/>
      <dgm:t>
        <a:bodyPr/>
        <a:lstStyle/>
        <a:p>
          <a:pPr latinLnBrk="1"/>
          <a:endParaRPr lang="ko-KR" altLang="en-US"/>
        </a:p>
      </dgm:t>
    </dgm:pt>
    <dgm:pt modelId="{44FB72A3-4312-422C-8547-C5D630B81F8C}" type="sibTrans" cxnId="{8881A9E0-D74A-46B0-958B-BD4259C5E84E}">
      <dgm:prSet/>
      <dgm:spPr/>
      <dgm:t>
        <a:bodyPr/>
        <a:lstStyle/>
        <a:p>
          <a:pPr latinLnBrk="1"/>
          <a:endParaRPr lang="ko-KR" altLang="en-US"/>
        </a:p>
      </dgm:t>
    </dgm:pt>
    <dgm:pt modelId="{E73A0B58-680C-48E2-A21A-5228C7B5E6D0}">
      <dgm:prSet phldrT="[텍스트]"/>
      <dgm:spPr/>
      <dgm:t>
        <a:bodyPr/>
        <a:lstStyle/>
        <a:p>
          <a:pPr latinLnBrk="1"/>
          <a:r>
            <a:rPr lang="ko-KR" altLang="en-US" dirty="0" smtClean="0"/>
            <a:t>미래</a:t>
          </a:r>
          <a:endParaRPr lang="ko-KR" altLang="en-US" dirty="0"/>
        </a:p>
      </dgm:t>
    </dgm:pt>
    <dgm:pt modelId="{1DC28C83-A6D7-4448-8360-F99871F7A300}" type="parTrans" cxnId="{0D698A21-43A3-40BE-91D6-96B5B0D5B198}">
      <dgm:prSet/>
      <dgm:spPr/>
      <dgm:t>
        <a:bodyPr/>
        <a:lstStyle/>
        <a:p>
          <a:pPr latinLnBrk="1"/>
          <a:endParaRPr lang="ko-KR" altLang="en-US"/>
        </a:p>
      </dgm:t>
    </dgm:pt>
    <dgm:pt modelId="{790531C4-7ED0-4600-8F41-7E72AAED6190}" type="sibTrans" cxnId="{0D698A21-43A3-40BE-91D6-96B5B0D5B198}">
      <dgm:prSet/>
      <dgm:spPr/>
      <dgm:t>
        <a:bodyPr/>
        <a:lstStyle/>
        <a:p>
          <a:pPr latinLnBrk="1"/>
          <a:endParaRPr lang="ko-KR" altLang="en-US"/>
        </a:p>
      </dgm:t>
    </dgm:pt>
    <dgm:pt modelId="{A673E9BB-4428-4692-A462-0D488314D96F}" type="pres">
      <dgm:prSet presAssocID="{76E619A3-3EF6-476B-9E59-A878A4214A15}" presName="Name0" presStyleCnt="0">
        <dgm:presLayoutVars>
          <dgm:dir/>
          <dgm:resizeHandles val="exact"/>
        </dgm:presLayoutVars>
      </dgm:prSet>
      <dgm:spPr/>
    </dgm:pt>
    <dgm:pt modelId="{78127C9F-29E0-49C6-9A5E-49C100DB8876}" type="pres">
      <dgm:prSet presAssocID="{7DB06A99-E91D-4CD5-8953-22D2BE16C81C}" presName="node" presStyleLbl="node1" presStyleIdx="0" presStyleCnt="3">
        <dgm:presLayoutVars>
          <dgm:bulletEnabled val="1"/>
        </dgm:presLayoutVars>
      </dgm:prSet>
      <dgm:spPr/>
    </dgm:pt>
    <dgm:pt modelId="{BB2323F2-A489-4F36-B06A-A167F084CE85}" type="pres">
      <dgm:prSet presAssocID="{93D679C4-07A2-492D-8512-3CC2196EBE0B}" presName="sibTrans" presStyleLbl="sibTrans2D1" presStyleIdx="0" presStyleCnt="2"/>
      <dgm:spPr/>
    </dgm:pt>
    <dgm:pt modelId="{0188F2F6-A8E1-4ED4-BE50-5950747B249F}" type="pres">
      <dgm:prSet presAssocID="{93D679C4-07A2-492D-8512-3CC2196EBE0B}" presName="connectorText" presStyleLbl="sibTrans2D1" presStyleIdx="0" presStyleCnt="2"/>
      <dgm:spPr/>
    </dgm:pt>
    <dgm:pt modelId="{4538BEBB-57C5-4365-86AC-F3559FFDC637}" type="pres">
      <dgm:prSet presAssocID="{ACCBCB32-C725-4966-9063-DD59C026B191}" presName="node" presStyleLbl="node1" presStyleIdx="1" presStyleCnt="3">
        <dgm:presLayoutVars>
          <dgm:bulletEnabled val="1"/>
        </dgm:presLayoutVars>
      </dgm:prSet>
      <dgm:spPr/>
    </dgm:pt>
    <dgm:pt modelId="{7999449D-176F-4F04-B884-E4A8B808CA51}" type="pres">
      <dgm:prSet presAssocID="{44FB72A3-4312-422C-8547-C5D630B81F8C}" presName="sibTrans" presStyleLbl="sibTrans2D1" presStyleIdx="1" presStyleCnt="2"/>
      <dgm:spPr/>
    </dgm:pt>
    <dgm:pt modelId="{F9B03B25-730E-4EB2-BFA4-D9A7D1C967AA}" type="pres">
      <dgm:prSet presAssocID="{44FB72A3-4312-422C-8547-C5D630B81F8C}" presName="connectorText" presStyleLbl="sibTrans2D1" presStyleIdx="1" presStyleCnt="2"/>
      <dgm:spPr/>
    </dgm:pt>
    <dgm:pt modelId="{CBCB1162-B8F2-40A9-BD2E-25193A143EF9}" type="pres">
      <dgm:prSet presAssocID="{E73A0B58-680C-48E2-A21A-5228C7B5E6D0}" presName="node" presStyleLbl="node1" presStyleIdx="2" presStyleCnt="3">
        <dgm:presLayoutVars>
          <dgm:bulletEnabled val="1"/>
        </dgm:presLayoutVars>
      </dgm:prSet>
      <dgm:spPr/>
    </dgm:pt>
  </dgm:ptLst>
  <dgm:cxnLst>
    <dgm:cxn modelId="{81D2D4BE-25CD-475F-93B6-1A9BF3AB7289}" type="presOf" srcId="{76E619A3-3EF6-476B-9E59-A878A4214A15}" destId="{A673E9BB-4428-4692-A462-0D488314D96F}" srcOrd="0" destOrd="0" presId="urn:microsoft.com/office/officeart/2005/8/layout/process1"/>
    <dgm:cxn modelId="{5D8261BE-DF11-4BF2-8ACC-3D40DE5A36EB}" type="presOf" srcId="{93D679C4-07A2-492D-8512-3CC2196EBE0B}" destId="{0188F2F6-A8E1-4ED4-BE50-5950747B249F}" srcOrd="1" destOrd="0" presId="urn:microsoft.com/office/officeart/2005/8/layout/process1"/>
    <dgm:cxn modelId="{96591AF5-6B8C-48AE-988D-29EC19719149}" type="presOf" srcId="{44FB72A3-4312-422C-8547-C5D630B81F8C}" destId="{7999449D-176F-4F04-B884-E4A8B808CA51}" srcOrd="0" destOrd="0" presId="urn:microsoft.com/office/officeart/2005/8/layout/process1"/>
    <dgm:cxn modelId="{3C9B3E20-ACA8-4B93-AB47-1E23F39A9A25}" type="presOf" srcId="{ACCBCB32-C725-4966-9063-DD59C026B191}" destId="{4538BEBB-57C5-4365-86AC-F3559FFDC637}" srcOrd="0" destOrd="0" presId="urn:microsoft.com/office/officeart/2005/8/layout/process1"/>
    <dgm:cxn modelId="{DC0ED066-10BF-4B6C-B87B-65D7D6EAF223}" type="presOf" srcId="{7DB06A99-E91D-4CD5-8953-22D2BE16C81C}" destId="{78127C9F-29E0-49C6-9A5E-49C100DB8876}" srcOrd="0" destOrd="0" presId="urn:microsoft.com/office/officeart/2005/8/layout/process1"/>
    <dgm:cxn modelId="{3D260F08-E71C-457C-923B-972BB526139F}" type="presOf" srcId="{44FB72A3-4312-422C-8547-C5D630B81F8C}" destId="{F9B03B25-730E-4EB2-BFA4-D9A7D1C967AA}" srcOrd="1" destOrd="0" presId="urn:microsoft.com/office/officeart/2005/8/layout/process1"/>
    <dgm:cxn modelId="{8881A9E0-D74A-46B0-958B-BD4259C5E84E}" srcId="{76E619A3-3EF6-476B-9E59-A878A4214A15}" destId="{ACCBCB32-C725-4966-9063-DD59C026B191}" srcOrd="1" destOrd="0" parTransId="{8DCA5CD4-9010-4191-BC77-9E6ADCE9AF16}" sibTransId="{44FB72A3-4312-422C-8547-C5D630B81F8C}"/>
    <dgm:cxn modelId="{EAC4E366-CF87-4D0C-953F-5EC75C083115}" type="presOf" srcId="{93D679C4-07A2-492D-8512-3CC2196EBE0B}" destId="{BB2323F2-A489-4F36-B06A-A167F084CE85}" srcOrd="0" destOrd="0" presId="urn:microsoft.com/office/officeart/2005/8/layout/process1"/>
    <dgm:cxn modelId="{0D698A21-43A3-40BE-91D6-96B5B0D5B198}" srcId="{76E619A3-3EF6-476B-9E59-A878A4214A15}" destId="{E73A0B58-680C-48E2-A21A-5228C7B5E6D0}" srcOrd="2" destOrd="0" parTransId="{1DC28C83-A6D7-4448-8360-F99871F7A300}" sibTransId="{790531C4-7ED0-4600-8F41-7E72AAED6190}"/>
    <dgm:cxn modelId="{F4B8B1DC-DD83-4DC1-9930-016FB9F5D131}" srcId="{76E619A3-3EF6-476B-9E59-A878A4214A15}" destId="{7DB06A99-E91D-4CD5-8953-22D2BE16C81C}" srcOrd="0" destOrd="0" parTransId="{414D174E-9BD6-4055-92FC-674F70BFEF1F}" sibTransId="{93D679C4-07A2-492D-8512-3CC2196EBE0B}"/>
    <dgm:cxn modelId="{43F86AEF-794D-4D45-A0B6-4C66D5F292BD}" type="presOf" srcId="{E73A0B58-680C-48E2-A21A-5228C7B5E6D0}" destId="{CBCB1162-B8F2-40A9-BD2E-25193A143EF9}" srcOrd="0" destOrd="0" presId="urn:microsoft.com/office/officeart/2005/8/layout/process1"/>
    <dgm:cxn modelId="{FD7EB065-90C5-4061-9B56-06879E7BB135}" type="presParOf" srcId="{A673E9BB-4428-4692-A462-0D488314D96F}" destId="{78127C9F-29E0-49C6-9A5E-49C100DB8876}" srcOrd="0" destOrd="0" presId="urn:microsoft.com/office/officeart/2005/8/layout/process1"/>
    <dgm:cxn modelId="{A2078D6A-F683-432F-B9B1-C262805D649F}" type="presParOf" srcId="{A673E9BB-4428-4692-A462-0D488314D96F}" destId="{BB2323F2-A489-4F36-B06A-A167F084CE85}" srcOrd="1" destOrd="0" presId="urn:microsoft.com/office/officeart/2005/8/layout/process1"/>
    <dgm:cxn modelId="{99A5126D-DA37-4CA0-9E6C-80667A70C0A5}" type="presParOf" srcId="{BB2323F2-A489-4F36-B06A-A167F084CE85}" destId="{0188F2F6-A8E1-4ED4-BE50-5950747B249F}" srcOrd="0" destOrd="0" presId="urn:microsoft.com/office/officeart/2005/8/layout/process1"/>
    <dgm:cxn modelId="{09EB2EAB-E6D3-45E7-AC2D-81B482427CE5}" type="presParOf" srcId="{A673E9BB-4428-4692-A462-0D488314D96F}" destId="{4538BEBB-57C5-4365-86AC-F3559FFDC637}" srcOrd="2" destOrd="0" presId="urn:microsoft.com/office/officeart/2005/8/layout/process1"/>
    <dgm:cxn modelId="{6D76C0C1-C082-4ADA-A8FD-0469D323C46F}" type="presParOf" srcId="{A673E9BB-4428-4692-A462-0D488314D96F}" destId="{7999449D-176F-4F04-B884-E4A8B808CA51}" srcOrd="3" destOrd="0" presId="urn:microsoft.com/office/officeart/2005/8/layout/process1"/>
    <dgm:cxn modelId="{8D49DF8C-7F28-45CB-B249-45E1F99D8A97}" type="presParOf" srcId="{7999449D-176F-4F04-B884-E4A8B808CA51}" destId="{F9B03B25-730E-4EB2-BFA4-D9A7D1C967AA}" srcOrd="0" destOrd="0" presId="urn:microsoft.com/office/officeart/2005/8/layout/process1"/>
    <dgm:cxn modelId="{D54F0491-787A-45FD-AF39-11540D9AF500}" type="presParOf" srcId="{A673E9BB-4428-4692-A462-0D488314D96F}" destId="{CBCB1162-B8F2-40A9-BD2E-25193A143EF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6D5A9-281A-4FCD-8B6B-24CF9AA873BE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3B827C74-8D9C-49A8-979E-DFC3C41A61A1}">
      <dgm:prSet phldrT="[텍스트]"/>
      <dgm:spPr/>
      <dgm:t>
        <a:bodyPr/>
        <a:lstStyle/>
        <a:p>
          <a:pPr latinLnBrk="1"/>
          <a:r>
            <a:rPr lang="en-US" altLang="ko-KR" dirty="0" smtClean="0"/>
            <a:t>Data scientist</a:t>
          </a:r>
        </a:p>
      </dgm:t>
    </dgm:pt>
    <dgm:pt modelId="{3F7C3F5C-BCC8-4AC4-80A9-3B5676FD22C7}" type="parTrans" cxnId="{78C0F7A1-0E2D-49A7-A7F2-8729F5CBF036}">
      <dgm:prSet/>
      <dgm:spPr/>
      <dgm:t>
        <a:bodyPr/>
        <a:lstStyle/>
        <a:p>
          <a:pPr latinLnBrk="1"/>
          <a:endParaRPr lang="ko-KR" altLang="en-US"/>
        </a:p>
      </dgm:t>
    </dgm:pt>
    <dgm:pt modelId="{FBD9041B-121F-46F5-BB96-5DC1A1D1DD1C}" type="sibTrans" cxnId="{78C0F7A1-0E2D-49A7-A7F2-8729F5CBF036}">
      <dgm:prSet/>
      <dgm:spPr/>
      <dgm:t>
        <a:bodyPr/>
        <a:lstStyle/>
        <a:p>
          <a:pPr latinLnBrk="1"/>
          <a:endParaRPr lang="ko-KR" altLang="en-US"/>
        </a:p>
      </dgm:t>
    </dgm:pt>
    <dgm:pt modelId="{531A4692-20DB-47CF-9FB4-73FA1C7B4192}">
      <dgm:prSet phldrT="[텍스트]"/>
      <dgm:spPr/>
      <dgm:t>
        <a:bodyPr/>
        <a:lstStyle/>
        <a:p>
          <a:pPr latinLnBrk="1"/>
          <a:r>
            <a:rPr lang="ko-KR" altLang="en-US" b="1" dirty="0" smtClean="0"/>
            <a:t>수리적</a:t>
          </a:r>
          <a:r>
            <a:rPr lang="en-US" altLang="ko-KR" b="1" dirty="0" smtClean="0"/>
            <a:t> </a:t>
          </a:r>
          <a:r>
            <a:rPr lang="ko-KR" altLang="en-US" b="1" dirty="0" smtClean="0"/>
            <a:t>모델링</a:t>
          </a:r>
          <a:endParaRPr lang="ko-KR" altLang="en-US" b="1" dirty="0"/>
        </a:p>
      </dgm:t>
    </dgm:pt>
    <dgm:pt modelId="{C8A6AB1E-9912-4B43-BAE3-65733F7EC19D}" type="parTrans" cxnId="{A8BB8850-DB79-4698-91F7-B313B2215867}">
      <dgm:prSet/>
      <dgm:spPr/>
      <dgm:t>
        <a:bodyPr/>
        <a:lstStyle/>
        <a:p>
          <a:pPr latinLnBrk="1"/>
          <a:endParaRPr lang="ko-KR" altLang="en-US"/>
        </a:p>
      </dgm:t>
    </dgm:pt>
    <dgm:pt modelId="{358D411C-5D7D-4155-B01A-3E31F5EF34E7}" type="sibTrans" cxnId="{A8BB8850-DB79-4698-91F7-B313B2215867}">
      <dgm:prSet/>
      <dgm:spPr/>
      <dgm:t>
        <a:bodyPr/>
        <a:lstStyle/>
        <a:p>
          <a:pPr latinLnBrk="1"/>
          <a:endParaRPr lang="ko-KR" altLang="en-US"/>
        </a:p>
      </dgm:t>
    </dgm:pt>
    <dgm:pt modelId="{315A55CC-8A38-4837-95B2-2208903AAD0F}">
      <dgm:prSet phldrT="[텍스트]"/>
      <dgm:spPr/>
      <dgm:t>
        <a:bodyPr/>
        <a:lstStyle/>
        <a:p>
          <a:pPr latinLnBrk="1"/>
          <a:r>
            <a:rPr lang="ko-KR" altLang="en-US" b="1" dirty="0" smtClean="0"/>
            <a:t>컴퓨터스킬</a:t>
          </a:r>
          <a:endParaRPr lang="ko-KR" altLang="en-US" b="1" dirty="0"/>
        </a:p>
      </dgm:t>
    </dgm:pt>
    <dgm:pt modelId="{C566D457-D5D4-4E15-A1FB-1C15071B3250}" type="parTrans" cxnId="{E197E92E-E3DE-4B75-9FF1-FCA814BC0B18}">
      <dgm:prSet/>
      <dgm:spPr/>
      <dgm:t>
        <a:bodyPr/>
        <a:lstStyle/>
        <a:p>
          <a:pPr latinLnBrk="1"/>
          <a:endParaRPr lang="ko-KR" altLang="en-US"/>
        </a:p>
      </dgm:t>
    </dgm:pt>
    <dgm:pt modelId="{31A10F52-B28D-458D-B1FC-184A290E2254}" type="sibTrans" cxnId="{E197E92E-E3DE-4B75-9FF1-FCA814BC0B18}">
      <dgm:prSet/>
      <dgm:spPr/>
      <dgm:t>
        <a:bodyPr/>
        <a:lstStyle/>
        <a:p>
          <a:pPr latinLnBrk="1"/>
          <a:endParaRPr lang="ko-KR" altLang="en-US"/>
        </a:p>
      </dgm:t>
    </dgm:pt>
    <dgm:pt modelId="{CAA9C7E1-51B2-4557-91B4-FDE58A90B806}">
      <dgm:prSet phldrT="[텍스트]"/>
      <dgm:spPr/>
      <dgm:t>
        <a:bodyPr/>
        <a:lstStyle/>
        <a:p>
          <a:pPr latinLnBrk="1"/>
          <a:r>
            <a:rPr lang="ko-KR" altLang="en-US" b="1" dirty="0" smtClean="0"/>
            <a:t>인문학적</a:t>
          </a:r>
          <a:r>
            <a:rPr lang="en-US" altLang="ko-KR" b="1" dirty="0" smtClean="0"/>
            <a:t> </a:t>
          </a:r>
          <a:r>
            <a:rPr lang="ko-KR" altLang="en-US" b="1" dirty="0" smtClean="0"/>
            <a:t>소양</a:t>
          </a:r>
          <a:endParaRPr lang="ko-KR" altLang="en-US" b="1" dirty="0"/>
        </a:p>
      </dgm:t>
    </dgm:pt>
    <dgm:pt modelId="{03A45AF9-CA7E-44E1-BF68-68BD94B06151}" type="parTrans" cxnId="{15654A65-C854-49ED-A364-85AC535A01BD}">
      <dgm:prSet/>
      <dgm:spPr/>
      <dgm:t>
        <a:bodyPr/>
        <a:lstStyle/>
        <a:p>
          <a:pPr latinLnBrk="1"/>
          <a:endParaRPr lang="ko-KR" altLang="en-US"/>
        </a:p>
      </dgm:t>
    </dgm:pt>
    <dgm:pt modelId="{DB1E45AF-3BFF-4296-8F6E-8B03048597D0}" type="sibTrans" cxnId="{15654A65-C854-49ED-A364-85AC535A01BD}">
      <dgm:prSet/>
      <dgm:spPr/>
      <dgm:t>
        <a:bodyPr/>
        <a:lstStyle/>
        <a:p>
          <a:pPr latinLnBrk="1"/>
          <a:endParaRPr lang="ko-KR" altLang="en-US"/>
        </a:p>
      </dgm:t>
    </dgm:pt>
    <dgm:pt modelId="{C9A09BFC-90BA-4EEC-9FB6-8110D4FCCCFD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스토리텔링</a:t>
          </a:r>
          <a:endParaRPr lang="ko-KR" altLang="en-US" b="1" dirty="0"/>
        </a:p>
      </dgm:t>
    </dgm:pt>
    <dgm:pt modelId="{A264295E-686A-4288-9284-4D129BE49AD4}" type="parTrans" cxnId="{A5AE400A-DA6A-4703-973C-7A533FFC0F36}">
      <dgm:prSet/>
      <dgm:spPr/>
      <dgm:t>
        <a:bodyPr/>
        <a:lstStyle/>
        <a:p>
          <a:pPr latinLnBrk="1"/>
          <a:endParaRPr lang="ko-KR" altLang="en-US"/>
        </a:p>
      </dgm:t>
    </dgm:pt>
    <dgm:pt modelId="{0CEF34D2-4478-4495-ABF8-36A7FE1EB18F}" type="sibTrans" cxnId="{A5AE400A-DA6A-4703-973C-7A533FFC0F36}">
      <dgm:prSet/>
      <dgm:spPr/>
      <dgm:t>
        <a:bodyPr/>
        <a:lstStyle/>
        <a:p>
          <a:pPr latinLnBrk="1"/>
          <a:endParaRPr lang="ko-KR" altLang="en-US"/>
        </a:p>
      </dgm:t>
    </dgm:pt>
    <dgm:pt modelId="{7C89F217-A5A9-4C30-A39A-F5FC546FFAFC}" type="pres">
      <dgm:prSet presAssocID="{A886D5A9-281A-4FCD-8B6B-24CF9AA87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A67947B-5007-4CF5-A85D-47FB75BB6F20}" type="pres">
      <dgm:prSet presAssocID="{3B827C74-8D9C-49A8-979E-DFC3C41A61A1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F2102AA-5152-4EA6-801B-77F5794DC1C8}" type="pres">
      <dgm:prSet presAssocID="{531A4692-20DB-47CF-9FB4-73FA1C7B4192}" presName="node" presStyleLbl="node1" presStyleIdx="0" presStyleCnt="4">
        <dgm:presLayoutVars>
          <dgm:bulletEnabled val="1"/>
        </dgm:presLayoutVars>
      </dgm:prSet>
      <dgm:spPr/>
    </dgm:pt>
    <dgm:pt modelId="{38B63A08-6508-4D03-8C21-2BF0B0EEDAA4}" type="pres">
      <dgm:prSet presAssocID="{531A4692-20DB-47CF-9FB4-73FA1C7B4192}" presName="dummy" presStyleCnt="0"/>
      <dgm:spPr/>
    </dgm:pt>
    <dgm:pt modelId="{1B5A264C-EAAE-4DBB-824C-7067598DBADF}" type="pres">
      <dgm:prSet presAssocID="{358D411C-5D7D-4155-B01A-3E31F5EF34E7}" presName="sibTrans" presStyleLbl="sibTrans2D1" presStyleIdx="0" presStyleCnt="4"/>
      <dgm:spPr/>
    </dgm:pt>
    <dgm:pt modelId="{C4E8FAD8-BC28-4DEE-B31C-82D5E28FD5B7}" type="pres">
      <dgm:prSet presAssocID="{315A55CC-8A38-4837-95B2-2208903AAD0F}" presName="node" presStyleLbl="node1" presStyleIdx="1" presStyleCnt="4">
        <dgm:presLayoutVars>
          <dgm:bulletEnabled val="1"/>
        </dgm:presLayoutVars>
      </dgm:prSet>
      <dgm:spPr/>
    </dgm:pt>
    <dgm:pt modelId="{EBADBB87-5CB7-4970-9F46-A2A9EBA77849}" type="pres">
      <dgm:prSet presAssocID="{315A55CC-8A38-4837-95B2-2208903AAD0F}" presName="dummy" presStyleCnt="0"/>
      <dgm:spPr/>
    </dgm:pt>
    <dgm:pt modelId="{BD8A20FC-1914-456B-B757-D276CD59793F}" type="pres">
      <dgm:prSet presAssocID="{31A10F52-B28D-458D-B1FC-184A290E2254}" presName="sibTrans" presStyleLbl="sibTrans2D1" presStyleIdx="1" presStyleCnt="4"/>
      <dgm:spPr/>
    </dgm:pt>
    <dgm:pt modelId="{5C5C1B67-4125-4497-9312-D667206527F3}" type="pres">
      <dgm:prSet presAssocID="{CAA9C7E1-51B2-4557-91B4-FDE58A90B806}" presName="node" presStyleLbl="node1" presStyleIdx="2" presStyleCnt="4">
        <dgm:presLayoutVars>
          <dgm:bulletEnabled val="1"/>
        </dgm:presLayoutVars>
      </dgm:prSet>
      <dgm:spPr/>
    </dgm:pt>
    <dgm:pt modelId="{E4AD3065-529F-461A-A694-ECA28E419CD0}" type="pres">
      <dgm:prSet presAssocID="{CAA9C7E1-51B2-4557-91B4-FDE58A90B806}" presName="dummy" presStyleCnt="0"/>
      <dgm:spPr/>
    </dgm:pt>
    <dgm:pt modelId="{CEE3DDE3-08F7-4990-8DEF-FE2F9A664EC5}" type="pres">
      <dgm:prSet presAssocID="{DB1E45AF-3BFF-4296-8F6E-8B03048597D0}" presName="sibTrans" presStyleLbl="sibTrans2D1" presStyleIdx="2" presStyleCnt="4"/>
      <dgm:spPr/>
    </dgm:pt>
    <dgm:pt modelId="{95386D8B-3278-445C-875F-9C5FE5DF5E6C}" type="pres">
      <dgm:prSet presAssocID="{C9A09BFC-90BA-4EEC-9FB6-8110D4FCCCFD}" presName="node" presStyleLbl="node1" presStyleIdx="3" presStyleCnt="4">
        <dgm:presLayoutVars>
          <dgm:bulletEnabled val="1"/>
        </dgm:presLayoutVars>
      </dgm:prSet>
      <dgm:spPr/>
    </dgm:pt>
    <dgm:pt modelId="{31E7B938-FB99-4C61-B9D2-A381E60312E6}" type="pres">
      <dgm:prSet presAssocID="{C9A09BFC-90BA-4EEC-9FB6-8110D4FCCCFD}" presName="dummy" presStyleCnt="0"/>
      <dgm:spPr/>
    </dgm:pt>
    <dgm:pt modelId="{B1464B55-8FB7-4644-BE4C-230660AA5514}" type="pres">
      <dgm:prSet presAssocID="{0CEF34D2-4478-4495-ABF8-36A7FE1EB18F}" presName="sibTrans" presStyleLbl="sibTrans2D1" presStyleIdx="3" presStyleCnt="4"/>
      <dgm:spPr/>
    </dgm:pt>
  </dgm:ptLst>
  <dgm:cxnLst>
    <dgm:cxn modelId="{0E2F50AC-A7D6-4CB5-8D1C-33DDA1581D06}" type="presOf" srcId="{A886D5A9-281A-4FCD-8B6B-24CF9AA873BE}" destId="{7C89F217-A5A9-4C30-A39A-F5FC546FFAFC}" srcOrd="0" destOrd="0" presId="urn:microsoft.com/office/officeart/2005/8/layout/radial6"/>
    <dgm:cxn modelId="{74852025-E33C-4874-8AAC-E652D1D39530}" type="presOf" srcId="{31A10F52-B28D-458D-B1FC-184A290E2254}" destId="{BD8A20FC-1914-456B-B757-D276CD59793F}" srcOrd="0" destOrd="0" presId="urn:microsoft.com/office/officeart/2005/8/layout/radial6"/>
    <dgm:cxn modelId="{AEF33569-B345-493F-A0F3-3A9271BCDDBB}" type="presOf" srcId="{531A4692-20DB-47CF-9FB4-73FA1C7B4192}" destId="{1F2102AA-5152-4EA6-801B-77F5794DC1C8}" srcOrd="0" destOrd="0" presId="urn:microsoft.com/office/officeart/2005/8/layout/radial6"/>
    <dgm:cxn modelId="{FA8385F9-0DA0-45F3-AC8B-6FBA9482264B}" type="presOf" srcId="{3B827C74-8D9C-49A8-979E-DFC3C41A61A1}" destId="{4A67947B-5007-4CF5-A85D-47FB75BB6F20}" srcOrd="0" destOrd="0" presId="urn:microsoft.com/office/officeart/2005/8/layout/radial6"/>
    <dgm:cxn modelId="{4212A6F1-4082-4086-AD3A-05F24B9B7CF2}" type="presOf" srcId="{358D411C-5D7D-4155-B01A-3E31F5EF34E7}" destId="{1B5A264C-EAAE-4DBB-824C-7067598DBADF}" srcOrd="0" destOrd="0" presId="urn:microsoft.com/office/officeart/2005/8/layout/radial6"/>
    <dgm:cxn modelId="{15654A65-C854-49ED-A364-85AC535A01BD}" srcId="{3B827C74-8D9C-49A8-979E-DFC3C41A61A1}" destId="{CAA9C7E1-51B2-4557-91B4-FDE58A90B806}" srcOrd="2" destOrd="0" parTransId="{03A45AF9-CA7E-44E1-BF68-68BD94B06151}" sibTransId="{DB1E45AF-3BFF-4296-8F6E-8B03048597D0}"/>
    <dgm:cxn modelId="{E197E92E-E3DE-4B75-9FF1-FCA814BC0B18}" srcId="{3B827C74-8D9C-49A8-979E-DFC3C41A61A1}" destId="{315A55CC-8A38-4837-95B2-2208903AAD0F}" srcOrd="1" destOrd="0" parTransId="{C566D457-D5D4-4E15-A1FB-1C15071B3250}" sibTransId="{31A10F52-B28D-458D-B1FC-184A290E2254}"/>
    <dgm:cxn modelId="{F3D14C21-637F-40B7-A0FD-CE2C9D4509C3}" type="presOf" srcId="{DB1E45AF-3BFF-4296-8F6E-8B03048597D0}" destId="{CEE3DDE3-08F7-4990-8DEF-FE2F9A664EC5}" srcOrd="0" destOrd="0" presId="urn:microsoft.com/office/officeart/2005/8/layout/radial6"/>
    <dgm:cxn modelId="{F98682EC-A51A-4CF0-A87C-29362149C9FC}" type="presOf" srcId="{C9A09BFC-90BA-4EEC-9FB6-8110D4FCCCFD}" destId="{95386D8B-3278-445C-875F-9C5FE5DF5E6C}" srcOrd="0" destOrd="0" presId="urn:microsoft.com/office/officeart/2005/8/layout/radial6"/>
    <dgm:cxn modelId="{912B365B-19D3-4228-A80C-9DC3F6B2C429}" type="presOf" srcId="{CAA9C7E1-51B2-4557-91B4-FDE58A90B806}" destId="{5C5C1B67-4125-4497-9312-D667206527F3}" srcOrd="0" destOrd="0" presId="urn:microsoft.com/office/officeart/2005/8/layout/radial6"/>
    <dgm:cxn modelId="{A8BB8850-DB79-4698-91F7-B313B2215867}" srcId="{3B827C74-8D9C-49A8-979E-DFC3C41A61A1}" destId="{531A4692-20DB-47CF-9FB4-73FA1C7B4192}" srcOrd="0" destOrd="0" parTransId="{C8A6AB1E-9912-4B43-BAE3-65733F7EC19D}" sibTransId="{358D411C-5D7D-4155-B01A-3E31F5EF34E7}"/>
    <dgm:cxn modelId="{A5AE400A-DA6A-4703-973C-7A533FFC0F36}" srcId="{3B827C74-8D9C-49A8-979E-DFC3C41A61A1}" destId="{C9A09BFC-90BA-4EEC-9FB6-8110D4FCCCFD}" srcOrd="3" destOrd="0" parTransId="{A264295E-686A-4288-9284-4D129BE49AD4}" sibTransId="{0CEF34D2-4478-4495-ABF8-36A7FE1EB18F}"/>
    <dgm:cxn modelId="{78C0F7A1-0E2D-49A7-A7F2-8729F5CBF036}" srcId="{A886D5A9-281A-4FCD-8B6B-24CF9AA873BE}" destId="{3B827C74-8D9C-49A8-979E-DFC3C41A61A1}" srcOrd="0" destOrd="0" parTransId="{3F7C3F5C-BCC8-4AC4-80A9-3B5676FD22C7}" sibTransId="{FBD9041B-121F-46F5-BB96-5DC1A1D1DD1C}"/>
    <dgm:cxn modelId="{ED248857-0B67-4FC1-9DDF-B245C547C551}" type="presOf" srcId="{0CEF34D2-4478-4495-ABF8-36A7FE1EB18F}" destId="{B1464B55-8FB7-4644-BE4C-230660AA5514}" srcOrd="0" destOrd="0" presId="urn:microsoft.com/office/officeart/2005/8/layout/radial6"/>
    <dgm:cxn modelId="{D4730AB4-CE5C-4AA1-884F-9F60229894B4}" type="presOf" srcId="{315A55CC-8A38-4837-95B2-2208903AAD0F}" destId="{C4E8FAD8-BC28-4DEE-B31C-82D5E28FD5B7}" srcOrd="0" destOrd="0" presId="urn:microsoft.com/office/officeart/2005/8/layout/radial6"/>
    <dgm:cxn modelId="{19A9AEA0-6BAD-4149-B75E-3BA79E64243E}" type="presParOf" srcId="{7C89F217-A5A9-4C30-A39A-F5FC546FFAFC}" destId="{4A67947B-5007-4CF5-A85D-47FB75BB6F20}" srcOrd="0" destOrd="0" presId="urn:microsoft.com/office/officeart/2005/8/layout/radial6"/>
    <dgm:cxn modelId="{8D26B9D9-92DD-45C2-9B56-54350E009DAF}" type="presParOf" srcId="{7C89F217-A5A9-4C30-A39A-F5FC546FFAFC}" destId="{1F2102AA-5152-4EA6-801B-77F5794DC1C8}" srcOrd="1" destOrd="0" presId="urn:microsoft.com/office/officeart/2005/8/layout/radial6"/>
    <dgm:cxn modelId="{2BB7B37B-8DE3-4746-B323-ED7372034FE3}" type="presParOf" srcId="{7C89F217-A5A9-4C30-A39A-F5FC546FFAFC}" destId="{38B63A08-6508-4D03-8C21-2BF0B0EEDAA4}" srcOrd="2" destOrd="0" presId="urn:microsoft.com/office/officeart/2005/8/layout/radial6"/>
    <dgm:cxn modelId="{E1024766-22BD-4DD7-B455-1A4787FB2EA4}" type="presParOf" srcId="{7C89F217-A5A9-4C30-A39A-F5FC546FFAFC}" destId="{1B5A264C-EAAE-4DBB-824C-7067598DBADF}" srcOrd="3" destOrd="0" presId="urn:microsoft.com/office/officeart/2005/8/layout/radial6"/>
    <dgm:cxn modelId="{20FC8CFC-DDB5-4E4B-A71F-A69EEEDDD2C1}" type="presParOf" srcId="{7C89F217-A5A9-4C30-A39A-F5FC546FFAFC}" destId="{C4E8FAD8-BC28-4DEE-B31C-82D5E28FD5B7}" srcOrd="4" destOrd="0" presId="urn:microsoft.com/office/officeart/2005/8/layout/radial6"/>
    <dgm:cxn modelId="{84712D90-D320-4229-A7A7-23B62429A96D}" type="presParOf" srcId="{7C89F217-A5A9-4C30-A39A-F5FC546FFAFC}" destId="{EBADBB87-5CB7-4970-9F46-A2A9EBA77849}" srcOrd="5" destOrd="0" presId="urn:microsoft.com/office/officeart/2005/8/layout/radial6"/>
    <dgm:cxn modelId="{CB098E9B-75AD-487B-B8CC-4B8721D0ED55}" type="presParOf" srcId="{7C89F217-A5A9-4C30-A39A-F5FC546FFAFC}" destId="{BD8A20FC-1914-456B-B757-D276CD59793F}" srcOrd="6" destOrd="0" presId="urn:microsoft.com/office/officeart/2005/8/layout/radial6"/>
    <dgm:cxn modelId="{D000D1C7-80AC-4108-950D-9CA28D2E2FE0}" type="presParOf" srcId="{7C89F217-A5A9-4C30-A39A-F5FC546FFAFC}" destId="{5C5C1B67-4125-4497-9312-D667206527F3}" srcOrd="7" destOrd="0" presId="urn:microsoft.com/office/officeart/2005/8/layout/radial6"/>
    <dgm:cxn modelId="{80C264BA-751F-42DE-A840-951F4472793A}" type="presParOf" srcId="{7C89F217-A5A9-4C30-A39A-F5FC546FFAFC}" destId="{E4AD3065-529F-461A-A694-ECA28E419CD0}" srcOrd="8" destOrd="0" presId="urn:microsoft.com/office/officeart/2005/8/layout/radial6"/>
    <dgm:cxn modelId="{F6D44DAF-C9A3-46DF-86D7-E76876A9D066}" type="presParOf" srcId="{7C89F217-A5A9-4C30-A39A-F5FC546FFAFC}" destId="{CEE3DDE3-08F7-4990-8DEF-FE2F9A664EC5}" srcOrd="9" destOrd="0" presId="urn:microsoft.com/office/officeart/2005/8/layout/radial6"/>
    <dgm:cxn modelId="{C784B9B1-453F-4305-B21F-FE86FB96608B}" type="presParOf" srcId="{7C89F217-A5A9-4C30-A39A-F5FC546FFAFC}" destId="{95386D8B-3278-445C-875F-9C5FE5DF5E6C}" srcOrd="10" destOrd="0" presId="urn:microsoft.com/office/officeart/2005/8/layout/radial6"/>
    <dgm:cxn modelId="{40869ECB-00D4-47C7-B171-7FF387F12D70}" type="presParOf" srcId="{7C89F217-A5A9-4C30-A39A-F5FC546FFAFC}" destId="{31E7B938-FB99-4C61-B9D2-A381E60312E6}" srcOrd="11" destOrd="0" presId="urn:microsoft.com/office/officeart/2005/8/layout/radial6"/>
    <dgm:cxn modelId="{95A4228C-EF4E-4D94-90FA-7A69B86F9FF1}" type="presParOf" srcId="{7C89F217-A5A9-4C30-A39A-F5FC546FFAFC}" destId="{B1464B55-8FB7-4644-BE4C-230660AA551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09D9E-09EC-40E2-AAD2-F7AB9E70F45E}">
      <dsp:nvSpPr>
        <dsp:cNvPr id="0" name=""/>
        <dsp:cNvSpPr/>
      </dsp:nvSpPr>
      <dsp:spPr>
        <a:xfrm>
          <a:off x="7278" y="1021860"/>
          <a:ext cx="2175358" cy="20202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smtClean="0"/>
            <a:t>무차별</a:t>
          </a:r>
          <a:endParaRPr lang="en-US" altLang="ko-KR" sz="1800" b="1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smtClean="0"/>
            <a:t>불특정다수</a:t>
          </a:r>
          <a:endParaRPr lang="en-US" altLang="ko-KR" sz="1800" b="1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smtClean="0"/>
            <a:t>고비용 </a:t>
          </a:r>
          <a:r>
            <a:rPr lang="ko-KR" altLang="en-US" sz="1800" b="1" kern="1200" dirty="0" err="1" smtClean="0"/>
            <a:t>저효율</a:t>
          </a:r>
          <a:endParaRPr lang="en-US" altLang="ko-KR" sz="1800" b="1" kern="1200" dirty="0" smtClean="0"/>
        </a:p>
      </dsp:txBody>
      <dsp:txXfrm>
        <a:off x="66450" y="1081032"/>
        <a:ext cx="2057014" cy="1901935"/>
      </dsp:txXfrm>
    </dsp:sp>
    <dsp:sp modelId="{D843C07E-3E5D-4D70-A7F6-C33C9CCB28D2}">
      <dsp:nvSpPr>
        <dsp:cNvPr id="0" name=""/>
        <dsp:cNvSpPr/>
      </dsp:nvSpPr>
      <dsp:spPr>
        <a:xfrm>
          <a:off x="2400172" y="1762255"/>
          <a:ext cx="461176" cy="53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400172" y="1870153"/>
        <a:ext cx="322823" cy="323692"/>
      </dsp:txXfrm>
    </dsp:sp>
    <dsp:sp modelId="{1F0D8DC9-5E79-4164-906C-DE6559FDF4A5}">
      <dsp:nvSpPr>
        <dsp:cNvPr id="0" name=""/>
        <dsp:cNvSpPr/>
      </dsp:nvSpPr>
      <dsp:spPr>
        <a:xfrm>
          <a:off x="3052780" y="1021860"/>
          <a:ext cx="2175358" cy="20202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smtClean="0"/>
            <a:t>차별적</a:t>
          </a:r>
          <a:endParaRPr lang="en-US" altLang="ko-KR" sz="1800" b="1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err="1" smtClean="0"/>
            <a:t>동일한메세지</a:t>
          </a:r>
          <a:endParaRPr lang="en-US" altLang="ko-KR" sz="1800" b="1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smtClean="0"/>
            <a:t>저비용 고효율</a:t>
          </a:r>
          <a:endParaRPr lang="en-US" altLang="ko-KR" sz="1800" b="1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smtClean="0"/>
            <a:t>직관에 의존</a:t>
          </a:r>
          <a:endParaRPr lang="ko-KR" altLang="en-US" sz="1800" b="1" kern="1200" dirty="0"/>
        </a:p>
      </dsp:txBody>
      <dsp:txXfrm>
        <a:off x="3111952" y="1081032"/>
        <a:ext cx="2057014" cy="1901935"/>
      </dsp:txXfrm>
    </dsp:sp>
    <dsp:sp modelId="{11CF54F7-6A47-4C29-83DA-6469C53D839A}">
      <dsp:nvSpPr>
        <dsp:cNvPr id="0" name=""/>
        <dsp:cNvSpPr/>
      </dsp:nvSpPr>
      <dsp:spPr>
        <a:xfrm>
          <a:off x="5445675" y="1762255"/>
          <a:ext cx="461176" cy="53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5445675" y="1870153"/>
        <a:ext cx="322823" cy="323692"/>
      </dsp:txXfrm>
    </dsp:sp>
    <dsp:sp modelId="{7349DF1F-56AC-4616-9BC7-46B979767871}">
      <dsp:nvSpPr>
        <dsp:cNvPr id="0" name=""/>
        <dsp:cNvSpPr/>
      </dsp:nvSpPr>
      <dsp:spPr>
        <a:xfrm>
          <a:off x="6098282" y="1021860"/>
          <a:ext cx="2175358" cy="20202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err="1" smtClean="0"/>
            <a:t>타켓팅</a:t>
          </a:r>
          <a:r>
            <a:rPr lang="ko-KR" altLang="en-US" sz="1800" b="1" kern="1200" dirty="0" smtClean="0"/>
            <a:t> 고도화</a:t>
          </a:r>
          <a:endParaRPr lang="en-US" altLang="ko-KR" sz="1800" b="1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smtClean="0"/>
            <a:t>차별화된 </a:t>
          </a:r>
          <a:r>
            <a:rPr lang="ko-KR" altLang="en-US" sz="1800" b="1" kern="1200" dirty="0" err="1" smtClean="0"/>
            <a:t>메세지</a:t>
          </a:r>
          <a:endParaRPr lang="en-US" altLang="ko-KR" sz="1800" b="1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err="1" smtClean="0"/>
            <a:t>니즈</a:t>
          </a:r>
          <a:r>
            <a:rPr lang="en-US" altLang="ko-KR" sz="1800" b="1" kern="1200" dirty="0" smtClean="0"/>
            <a:t>/</a:t>
          </a:r>
          <a:r>
            <a:rPr lang="ko-KR" altLang="en-US" sz="1800" b="1" kern="1200" dirty="0" smtClean="0"/>
            <a:t>행동 기반</a:t>
          </a:r>
          <a:endParaRPr lang="en-US" altLang="ko-KR" sz="1800" b="1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- </a:t>
          </a:r>
          <a:r>
            <a:rPr lang="ko-KR" altLang="en-US" sz="1800" b="1" kern="1200" dirty="0" smtClean="0"/>
            <a:t>분석에 기반</a:t>
          </a:r>
          <a:endParaRPr lang="en-US" altLang="ko-KR" sz="1800" b="1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(</a:t>
          </a:r>
          <a:r>
            <a:rPr lang="ko-KR" altLang="en-US" sz="1800" b="1" kern="1200" dirty="0" smtClean="0"/>
            <a:t>학습적 성향</a:t>
          </a:r>
          <a:r>
            <a:rPr lang="en-US" altLang="ko-KR" sz="1800" b="1" kern="1200" dirty="0" smtClean="0"/>
            <a:t>)</a:t>
          </a:r>
        </a:p>
      </dsp:txBody>
      <dsp:txXfrm>
        <a:off x="6157454" y="1081032"/>
        <a:ext cx="2057014" cy="1901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27C9F-29E0-49C6-9A5E-49C100DB8876}">
      <dsp:nvSpPr>
        <dsp:cNvPr id="0" name=""/>
        <dsp:cNvSpPr/>
      </dsp:nvSpPr>
      <dsp:spPr>
        <a:xfrm>
          <a:off x="7278" y="3352"/>
          <a:ext cx="2175358" cy="130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400" kern="1200" dirty="0" smtClean="0"/>
            <a:t>과거</a:t>
          </a:r>
          <a:endParaRPr lang="ko-KR" altLang="en-US" sz="5400" kern="1200" dirty="0"/>
        </a:p>
      </dsp:txBody>
      <dsp:txXfrm>
        <a:off x="45506" y="41580"/>
        <a:ext cx="2098902" cy="1228759"/>
      </dsp:txXfrm>
    </dsp:sp>
    <dsp:sp modelId="{BB2323F2-A489-4F36-B06A-A167F084CE85}">
      <dsp:nvSpPr>
        <dsp:cNvPr id="0" name=""/>
        <dsp:cNvSpPr/>
      </dsp:nvSpPr>
      <dsp:spPr>
        <a:xfrm>
          <a:off x="2400172" y="386215"/>
          <a:ext cx="461176" cy="53948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2400172" y="494113"/>
        <a:ext cx="322823" cy="323692"/>
      </dsp:txXfrm>
    </dsp:sp>
    <dsp:sp modelId="{4538BEBB-57C5-4365-86AC-F3559FFDC637}">
      <dsp:nvSpPr>
        <dsp:cNvPr id="0" name=""/>
        <dsp:cNvSpPr/>
      </dsp:nvSpPr>
      <dsp:spPr>
        <a:xfrm>
          <a:off x="3052780" y="3352"/>
          <a:ext cx="2175358" cy="130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400" kern="1200" dirty="0" smtClean="0"/>
            <a:t>현재</a:t>
          </a:r>
          <a:endParaRPr lang="ko-KR" altLang="en-US" sz="5400" kern="1200" dirty="0"/>
        </a:p>
      </dsp:txBody>
      <dsp:txXfrm>
        <a:off x="3091008" y="41580"/>
        <a:ext cx="2098902" cy="1228759"/>
      </dsp:txXfrm>
    </dsp:sp>
    <dsp:sp modelId="{7999449D-176F-4F04-B884-E4A8B808CA51}">
      <dsp:nvSpPr>
        <dsp:cNvPr id="0" name=""/>
        <dsp:cNvSpPr/>
      </dsp:nvSpPr>
      <dsp:spPr>
        <a:xfrm>
          <a:off x="5445675" y="386215"/>
          <a:ext cx="461176" cy="53948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5445675" y="494113"/>
        <a:ext cx="322823" cy="323692"/>
      </dsp:txXfrm>
    </dsp:sp>
    <dsp:sp modelId="{CBCB1162-B8F2-40A9-BD2E-25193A143EF9}">
      <dsp:nvSpPr>
        <dsp:cNvPr id="0" name=""/>
        <dsp:cNvSpPr/>
      </dsp:nvSpPr>
      <dsp:spPr>
        <a:xfrm>
          <a:off x="6098282" y="3352"/>
          <a:ext cx="2175358" cy="130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400" kern="1200" dirty="0" smtClean="0"/>
            <a:t>미래</a:t>
          </a:r>
          <a:endParaRPr lang="ko-KR" altLang="en-US" sz="5400" kern="1200" dirty="0"/>
        </a:p>
      </dsp:txBody>
      <dsp:txXfrm>
        <a:off x="6136510" y="41580"/>
        <a:ext cx="2098902" cy="1228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64B55-8FB7-4644-BE4C-230660AA5514}">
      <dsp:nvSpPr>
        <dsp:cNvPr id="0" name=""/>
        <dsp:cNvSpPr/>
      </dsp:nvSpPr>
      <dsp:spPr>
        <a:xfrm>
          <a:off x="2255839" y="585963"/>
          <a:ext cx="3913256" cy="3913256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3DDE3-08F7-4990-8DEF-FE2F9A664EC5}">
      <dsp:nvSpPr>
        <dsp:cNvPr id="0" name=""/>
        <dsp:cNvSpPr/>
      </dsp:nvSpPr>
      <dsp:spPr>
        <a:xfrm>
          <a:off x="2255839" y="585963"/>
          <a:ext cx="3913256" cy="3913256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A20FC-1914-456B-B757-D276CD59793F}">
      <dsp:nvSpPr>
        <dsp:cNvPr id="0" name=""/>
        <dsp:cNvSpPr/>
      </dsp:nvSpPr>
      <dsp:spPr>
        <a:xfrm>
          <a:off x="2255839" y="585963"/>
          <a:ext cx="3913256" cy="3913256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A264C-EAAE-4DBB-824C-7067598DBADF}">
      <dsp:nvSpPr>
        <dsp:cNvPr id="0" name=""/>
        <dsp:cNvSpPr/>
      </dsp:nvSpPr>
      <dsp:spPr>
        <a:xfrm>
          <a:off x="2255839" y="585963"/>
          <a:ext cx="3913256" cy="3913256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7947B-5007-4CF5-A85D-47FB75BB6F20}">
      <dsp:nvSpPr>
        <dsp:cNvPr id="0" name=""/>
        <dsp:cNvSpPr/>
      </dsp:nvSpPr>
      <dsp:spPr>
        <a:xfrm>
          <a:off x="3311559" y="1641683"/>
          <a:ext cx="1801817" cy="1801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Data scientist</a:t>
          </a:r>
        </a:p>
      </dsp:txBody>
      <dsp:txXfrm>
        <a:off x="3575429" y="1905553"/>
        <a:ext cx="1274077" cy="1274077"/>
      </dsp:txXfrm>
    </dsp:sp>
    <dsp:sp modelId="{1F2102AA-5152-4EA6-801B-77F5794DC1C8}">
      <dsp:nvSpPr>
        <dsp:cNvPr id="0" name=""/>
        <dsp:cNvSpPr/>
      </dsp:nvSpPr>
      <dsp:spPr>
        <a:xfrm>
          <a:off x="3581831" y="733"/>
          <a:ext cx="1261272" cy="1261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수리적</a:t>
          </a:r>
          <a:r>
            <a:rPr lang="en-US" altLang="ko-KR" sz="2000" b="1" kern="1200" dirty="0" smtClean="0"/>
            <a:t> </a:t>
          </a:r>
          <a:r>
            <a:rPr lang="ko-KR" altLang="en-US" sz="2000" b="1" kern="1200" dirty="0" smtClean="0"/>
            <a:t>모델링</a:t>
          </a:r>
          <a:endParaRPr lang="ko-KR" altLang="en-US" sz="2000" b="1" kern="1200" dirty="0"/>
        </a:p>
      </dsp:txBody>
      <dsp:txXfrm>
        <a:off x="3766540" y="185442"/>
        <a:ext cx="891854" cy="891854"/>
      </dsp:txXfrm>
    </dsp:sp>
    <dsp:sp modelId="{C4E8FAD8-BC28-4DEE-B31C-82D5E28FD5B7}">
      <dsp:nvSpPr>
        <dsp:cNvPr id="0" name=""/>
        <dsp:cNvSpPr/>
      </dsp:nvSpPr>
      <dsp:spPr>
        <a:xfrm>
          <a:off x="5493054" y="1911955"/>
          <a:ext cx="1261272" cy="1261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컴퓨터스킬</a:t>
          </a:r>
          <a:endParaRPr lang="ko-KR" altLang="en-US" sz="2000" b="1" kern="1200" dirty="0"/>
        </a:p>
      </dsp:txBody>
      <dsp:txXfrm>
        <a:off x="5677763" y="2096664"/>
        <a:ext cx="891854" cy="891854"/>
      </dsp:txXfrm>
    </dsp:sp>
    <dsp:sp modelId="{5C5C1B67-4125-4497-9312-D667206527F3}">
      <dsp:nvSpPr>
        <dsp:cNvPr id="0" name=""/>
        <dsp:cNvSpPr/>
      </dsp:nvSpPr>
      <dsp:spPr>
        <a:xfrm>
          <a:off x="3581831" y="3823178"/>
          <a:ext cx="1261272" cy="1261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인문학적</a:t>
          </a:r>
          <a:r>
            <a:rPr lang="en-US" altLang="ko-KR" sz="2000" b="1" kern="1200" dirty="0" smtClean="0"/>
            <a:t> </a:t>
          </a:r>
          <a:r>
            <a:rPr lang="ko-KR" altLang="en-US" sz="2000" b="1" kern="1200" dirty="0" smtClean="0"/>
            <a:t>소양</a:t>
          </a:r>
          <a:endParaRPr lang="ko-KR" altLang="en-US" sz="2000" b="1" kern="1200" dirty="0"/>
        </a:p>
      </dsp:txBody>
      <dsp:txXfrm>
        <a:off x="3766540" y="4007887"/>
        <a:ext cx="891854" cy="891854"/>
      </dsp:txXfrm>
    </dsp:sp>
    <dsp:sp modelId="{95386D8B-3278-445C-875F-9C5FE5DF5E6C}">
      <dsp:nvSpPr>
        <dsp:cNvPr id="0" name=""/>
        <dsp:cNvSpPr/>
      </dsp:nvSpPr>
      <dsp:spPr>
        <a:xfrm>
          <a:off x="1670609" y="1911955"/>
          <a:ext cx="1261272" cy="1261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/>
            <a:t>스토리텔링</a:t>
          </a:r>
          <a:endParaRPr lang="ko-KR" altLang="en-US" sz="2000" b="1" kern="1200" dirty="0"/>
        </a:p>
      </dsp:txBody>
      <dsp:txXfrm>
        <a:off x="1855318" y="2096664"/>
        <a:ext cx="891854" cy="89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F2FA13-0E0E-48E8-A6EA-22AA3C56642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9F8DF0B-499B-4B73-A5AB-44A97FEC06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Booking.com%20-%20Seong%20jun%20-%20Our%20travel%20scientists%20have%20predicted%20where%20you%20will%20go%20next.ht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ko-KR" altLang="en-US" dirty="0" smtClean="0"/>
              <a:t>마케팅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빅데이터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(Marketing &amp; big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en-US" altLang="ko-KR" dirty="0" smtClean="0"/>
              <a:t>(big data)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700808"/>
            <a:ext cx="799288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n-ea"/>
              </a:rPr>
              <a:t>통상적인 데이터 수집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관리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처리의 수용 한계를 넘어서는 데이터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636912"/>
            <a:ext cx="799288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n-ea"/>
              </a:rPr>
              <a:t>정형 또는 비정형 데이터를 모두 포</a:t>
            </a:r>
            <a:r>
              <a:rPr lang="ko-KR" altLang="en-US" sz="2000" b="1" dirty="0">
                <a:latin typeface="+mn-ea"/>
              </a:rPr>
              <a:t>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3573016"/>
            <a:ext cx="799288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n-ea"/>
              </a:rPr>
              <a:t>데이터의 크기가 끊임없이 변화함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509120"/>
            <a:ext cx="799288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n-ea"/>
              </a:rPr>
              <a:t>데이터 자체 뿐 아니라 그로부터 가치를 창출하는 기술을 의미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489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활용사례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3218801" cy="2549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571300"/>
            <a:ext cx="5934075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77" y="4270284"/>
            <a:ext cx="4343400" cy="2600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67" y="1506138"/>
            <a:ext cx="2258417" cy="15093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18362"/>
            <a:ext cx="2133600" cy="15971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71" y="3102912"/>
            <a:ext cx="2420888" cy="242088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311" y="2454840"/>
            <a:ext cx="3068960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78" y="806622"/>
            <a:ext cx="2687313" cy="230341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827584" y="2471411"/>
            <a:ext cx="3168352" cy="3240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11" y="4057863"/>
            <a:ext cx="1219969" cy="10245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활용사례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5067"/>
            <a:ext cx="1469956" cy="23999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1428750" cy="12430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447877"/>
            <a:ext cx="1697335" cy="11222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01" y="4570115"/>
            <a:ext cx="1797109" cy="1272111"/>
          </a:xfrm>
          <a:prstGeom prst="rect">
            <a:avLst/>
          </a:prstGeom>
        </p:spPr>
      </p:pic>
      <p:sp>
        <p:nvSpPr>
          <p:cNvPr id="20" name="위로 구부러진 화살표 19"/>
          <p:cNvSpPr/>
          <p:nvPr/>
        </p:nvSpPr>
        <p:spPr>
          <a:xfrm rot="10800000">
            <a:off x="4127359" y="2471411"/>
            <a:ext cx="1656184" cy="6480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7584" y="6025682"/>
            <a:ext cx="777686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+mn-ea"/>
              </a:rPr>
              <a:t>고도화된 추천시스템에 따른 유사도 높은 제품 추천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237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78" y="806622"/>
            <a:ext cx="2687313" cy="23034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활용사례 </a:t>
            </a:r>
            <a:endParaRPr lang="ko-KR" altLang="en-US" dirty="0"/>
          </a:p>
        </p:txBody>
      </p:sp>
      <p:sp>
        <p:nvSpPr>
          <p:cNvPr id="12" name="폭발 2 11"/>
          <p:cNvSpPr/>
          <p:nvPr/>
        </p:nvSpPr>
        <p:spPr>
          <a:xfrm>
            <a:off x="1410894" y="2420888"/>
            <a:ext cx="6120680" cy="3933056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예상배송 시스템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361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활용사례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06" y="1628800"/>
            <a:ext cx="3793604" cy="189680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19872" y="4077072"/>
            <a:ext cx="2016224" cy="7573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독특한 패턴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3419872" y="5157192"/>
            <a:ext cx="2016224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영향력이 큰 고객을 따른 연쇄이동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55576" y="4077072"/>
            <a:ext cx="1224136" cy="2232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타 통신사로의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이탈자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발생</a:t>
            </a:r>
            <a:endParaRPr lang="en-US" altLang="ko-KR" b="1" dirty="0" smtClean="0"/>
          </a:p>
        </p:txBody>
      </p:sp>
      <p:sp>
        <p:nvSpPr>
          <p:cNvPr id="9" name="줄무늬가 있는 오른쪽 화살표 8"/>
          <p:cNvSpPr/>
          <p:nvPr/>
        </p:nvSpPr>
        <p:spPr>
          <a:xfrm>
            <a:off x="2411760" y="4834414"/>
            <a:ext cx="864096" cy="46679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5796136" y="4834414"/>
            <a:ext cx="864096" cy="46679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20272" y="4077072"/>
            <a:ext cx="1224136" cy="2232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이탈자 </a:t>
            </a:r>
            <a:r>
              <a:rPr lang="en-US" altLang="ko-KR" b="1" dirty="0" smtClean="0"/>
              <a:t>50% </a:t>
            </a:r>
            <a:r>
              <a:rPr lang="ko-KR" altLang="en-US" b="1" dirty="0" smtClean="0"/>
              <a:t>감소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11760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분</a:t>
            </a:r>
            <a:r>
              <a:rPr lang="ko-KR" altLang="en-US" b="1" dirty="0"/>
              <a:t>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0112" y="3202436"/>
            <a:ext cx="160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이탈징후고객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맞춤서비스</a:t>
            </a:r>
            <a:endParaRPr lang="ko-KR" altLang="en-US" b="1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228184" y="3848767"/>
            <a:ext cx="0" cy="985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9" grpId="0" animBg="1"/>
      <p:bldP spid="11" grpId="0" animBg="1"/>
      <p:bldP spid="13" grpId="0" animBg="1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활용사례 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33714" y="3706060"/>
            <a:ext cx="1630932" cy="10951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고로케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선호</a:t>
            </a:r>
            <a:r>
              <a:rPr lang="en-US" altLang="ko-KR" b="1" dirty="0" smtClean="0"/>
              <a:t>60</a:t>
            </a:r>
            <a:r>
              <a:rPr lang="ko-KR" altLang="en-US" b="1" dirty="0" smtClean="0"/>
              <a:t>세 이상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4860032" y="4005064"/>
            <a:ext cx="1368152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도보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분거리 손님이 다수</a:t>
            </a:r>
            <a:endParaRPr lang="ko-KR" altLang="en-US" b="1" dirty="0"/>
          </a:p>
        </p:txBody>
      </p:sp>
      <p:sp>
        <p:nvSpPr>
          <p:cNvPr id="9" name="줄무늬가 있는 오른쪽 화살표 8"/>
          <p:cNvSpPr/>
          <p:nvPr/>
        </p:nvSpPr>
        <p:spPr>
          <a:xfrm>
            <a:off x="2411760" y="4834414"/>
            <a:ext cx="864096" cy="46679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6372200" y="4834414"/>
            <a:ext cx="864096" cy="46679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52320" y="4077072"/>
            <a:ext cx="1224136" cy="2232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획기적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매출향</a:t>
            </a:r>
            <a:r>
              <a:rPr lang="ko-KR" altLang="en-US" b="1" dirty="0"/>
              <a:t>상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51720" y="3379248"/>
            <a:ext cx="170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구매경향파악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3202436"/>
            <a:ext cx="160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판매반영</a:t>
            </a:r>
            <a:endParaRPr lang="ko-KR" altLang="en-US" b="1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660232" y="3848767"/>
            <a:ext cx="0" cy="985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5148064" cy="167989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395536" y="3823786"/>
            <a:ext cx="1872208" cy="7573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멤버십카드결제데이터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251520" y="4761149"/>
            <a:ext cx="1872208" cy="7560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구매데이터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467544" y="5733256"/>
            <a:ext cx="1728192" cy="7560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인터넷행동데이터</a:t>
            </a:r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43808" y="3806988"/>
            <a:ext cx="0" cy="985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059832" y="5229200"/>
            <a:ext cx="2977580" cy="1241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젊은 여성</a:t>
            </a:r>
            <a:r>
              <a:rPr lang="en-US" altLang="ko-KR" b="1" dirty="0"/>
              <a:t> </a:t>
            </a:r>
            <a:r>
              <a:rPr lang="en-US" altLang="ko-KR" b="1" dirty="0" smtClean="0"/>
              <a:t>+</a:t>
            </a:r>
          </a:p>
          <a:p>
            <a:pPr algn="ctr"/>
            <a:r>
              <a:rPr lang="ko-KR" altLang="en-US" b="1" dirty="0" smtClean="0"/>
              <a:t>도시락반복구매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= </a:t>
            </a:r>
            <a:r>
              <a:rPr lang="ko-KR" altLang="en-US" b="1" dirty="0" smtClean="0"/>
              <a:t>많은 양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매운 음식 선호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842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3" grpId="0" animBg="1"/>
      <p:bldP spid="10" grpId="0"/>
      <p:bldP spid="14" grpId="0"/>
      <p:bldP spid="15" grpId="0" animBg="1"/>
      <p:bldP spid="17" grpId="0" animBg="1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시대의 마케팅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826284049"/>
              </p:ext>
            </p:extLst>
          </p:nvPr>
        </p:nvGraphicFramePr>
        <p:xfrm>
          <a:off x="251520" y="2749376"/>
          <a:ext cx="82809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405524902"/>
              </p:ext>
            </p:extLst>
          </p:nvPr>
        </p:nvGraphicFramePr>
        <p:xfrm>
          <a:off x="251520" y="1844824"/>
          <a:ext cx="8280920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331640" y="3212976"/>
            <a:ext cx="0" cy="4320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427984" y="3236984"/>
            <a:ext cx="0" cy="4320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52320" y="3236984"/>
            <a:ext cx="0" cy="4320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사이언티스트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882480"/>
              </p:ext>
            </p:extLst>
          </p:nvPr>
        </p:nvGraphicFramePr>
        <p:xfrm>
          <a:off x="395536" y="1556792"/>
          <a:ext cx="8424936" cy="508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0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63" y="2178948"/>
            <a:ext cx="1967418" cy="168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91" y="2245474"/>
            <a:ext cx="2433501" cy="161557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506651" y="2492896"/>
            <a:ext cx="1656184" cy="21602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3506651" y="3284983"/>
            <a:ext cx="1656184" cy="21602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06651" y="19795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제품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 smtClean="0">
                <a:latin typeface="+mj-ea"/>
                <a:ea typeface="+mj-ea"/>
              </a:rPr>
              <a:t>서비스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2675" y="35637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구매행위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9325" y="4839543"/>
            <a:ext cx="57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제품에 대한 만족과 기업이익의 교환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88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18" grpId="0"/>
      <p:bldP spid="2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9" y="1700808"/>
            <a:ext cx="8496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미국마케팅학회의 정의</a:t>
            </a:r>
            <a:endParaRPr lang="en-US" altLang="ko-KR" sz="3200" b="1" dirty="0" smtClean="0"/>
          </a:p>
          <a:p>
            <a:endParaRPr lang="en-US" altLang="ko-KR" sz="3200" b="1" dirty="0"/>
          </a:p>
          <a:p>
            <a:r>
              <a:rPr lang="en-US" altLang="ko-KR" sz="3200" b="1" dirty="0" smtClean="0"/>
              <a:t>“</a:t>
            </a:r>
            <a:r>
              <a:rPr lang="ko-KR" altLang="en-US" sz="3200" b="1" dirty="0" smtClean="0"/>
              <a:t>개인 또는 조직의 목표충족을  위한 교환의 창출을 위해 아이디어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제품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서비스개발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가격결정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촉진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유통을 계획 및 실행하는 일련의 과정</a:t>
            </a:r>
            <a:r>
              <a:rPr lang="en-US" altLang="ko-KR" sz="3200" b="1" dirty="0" smtClean="0"/>
              <a:t>”</a:t>
            </a:r>
          </a:p>
          <a:p>
            <a:endParaRPr lang="en-US" altLang="ko-KR" sz="3200" b="1" dirty="0"/>
          </a:p>
          <a:p>
            <a:pPr marL="457200" indent="-457200">
              <a:buFontTx/>
              <a:buChar char="-"/>
            </a:pPr>
            <a:r>
              <a:rPr lang="ko-KR" altLang="en-US" sz="3200" b="1" dirty="0" smtClean="0"/>
              <a:t>현재의 구매행위에만 한정된 개념이 아님</a:t>
            </a:r>
            <a:endParaRPr lang="en-US" altLang="ko-KR" sz="3200" b="1" dirty="0" smtClean="0"/>
          </a:p>
          <a:p>
            <a:pPr marL="457200" indent="-457200">
              <a:buFontTx/>
              <a:buChar char="-"/>
            </a:pPr>
            <a:r>
              <a:rPr lang="ko-KR" altLang="en-US" sz="3200" b="1" dirty="0" smtClean="0"/>
              <a:t>이익의 극대화를 위해 수행하는 모든 행위</a:t>
            </a:r>
            <a:endParaRPr lang="en-US" altLang="ko-KR" sz="3200" b="1" dirty="0" smtClean="0"/>
          </a:p>
          <a:p>
            <a:pPr marL="457200" indent="-457200">
              <a:buFontTx/>
              <a:buChar char="-"/>
            </a:pPr>
            <a:r>
              <a:rPr lang="ko-KR" altLang="en-US" sz="3200" b="1" dirty="0" smtClean="0"/>
              <a:t>판매</a:t>
            </a:r>
            <a:r>
              <a:rPr lang="en-US" altLang="ko-KR" sz="3200" b="1" dirty="0" smtClean="0"/>
              <a:t>(selling) </a:t>
            </a:r>
            <a:r>
              <a:rPr lang="ko-KR" altLang="en-US" sz="3200" b="1" dirty="0" smtClean="0"/>
              <a:t>보다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넓은 개념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452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4" y="1730700"/>
            <a:ext cx="4814680" cy="32104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5229200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분석</a:t>
            </a:r>
            <a:r>
              <a:rPr lang="en-US" altLang="ko-KR" sz="2800" b="1" dirty="0" smtClean="0"/>
              <a:t>(analysis)</a:t>
            </a:r>
            <a:r>
              <a:rPr lang="ko-KR" altLang="en-US" sz="2800" b="1" dirty="0" smtClean="0"/>
              <a:t>을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통한 전략의 수립</a:t>
            </a:r>
            <a:endParaRPr lang="en-US" altLang="ko-KR" sz="2800" b="1" dirty="0" smtClean="0"/>
          </a:p>
          <a:p>
            <a:pPr marL="457200" indent="-457200">
              <a:buFontTx/>
              <a:buChar char="-"/>
            </a:pPr>
            <a:r>
              <a:rPr lang="ko-KR" altLang="en-US" sz="2800" b="1" dirty="0" smtClean="0"/>
              <a:t>무엇을 누구에게 얼마에 어떻게 판매할 것인가</a:t>
            </a:r>
            <a:r>
              <a:rPr lang="en-US" altLang="ko-KR" sz="2800" b="1" dirty="0" smtClean="0"/>
              <a:t>?</a:t>
            </a:r>
          </a:p>
          <a:p>
            <a:pPr marL="457200" indent="-457200">
              <a:buFontTx/>
              <a:buChar char="-"/>
            </a:pPr>
            <a:r>
              <a:rPr lang="ko-KR" altLang="en-US" sz="2800" b="1" dirty="0" smtClean="0"/>
              <a:t>어떻게 고객을 관리할 것인가</a:t>
            </a:r>
            <a:r>
              <a:rPr lang="en-US" altLang="ko-KR" sz="2800" b="1" dirty="0" smtClean="0"/>
              <a:t>? (CRM)</a:t>
            </a:r>
          </a:p>
        </p:txBody>
      </p:sp>
    </p:spTree>
    <p:extLst>
      <p:ext uri="{BB962C8B-B14F-4D97-AF65-F5344CB8AC3E}">
        <p14:creationId xmlns:p14="http://schemas.microsoft.com/office/powerpoint/2010/main" val="38458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마케팅사례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2" y="1736812"/>
            <a:ext cx="3290910" cy="2088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94675"/>
            <a:ext cx="3290910" cy="2185369"/>
          </a:xfrm>
          <a:prstGeom prst="rect">
            <a:avLst/>
          </a:prstGeom>
        </p:spPr>
      </p:pic>
      <p:sp>
        <p:nvSpPr>
          <p:cNvPr id="5" name="설명선 1 4"/>
          <p:cNvSpPr/>
          <p:nvPr/>
        </p:nvSpPr>
        <p:spPr>
          <a:xfrm>
            <a:off x="4644008" y="1295803"/>
            <a:ext cx="1224136" cy="39604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DIY</a:t>
            </a:r>
            <a:endParaRPr lang="ko-KR" altLang="en-US" dirty="0"/>
          </a:p>
        </p:txBody>
      </p:sp>
      <p:sp>
        <p:nvSpPr>
          <p:cNvPr id="7" name="설명선 1 6"/>
          <p:cNvSpPr/>
          <p:nvPr/>
        </p:nvSpPr>
        <p:spPr>
          <a:xfrm>
            <a:off x="4860032" y="2078850"/>
            <a:ext cx="1224136" cy="396044"/>
          </a:xfrm>
          <a:prstGeom prst="borderCallout1">
            <a:avLst>
              <a:gd name="adj1" fmla="val 18750"/>
              <a:gd name="adj2" fmla="val -8333"/>
              <a:gd name="adj3" fmla="val 74547"/>
              <a:gd name="adj4" fmla="val -587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외곽위</a:t>
            </a:r>
            <a:r>
              <a:rPr lang="ko-KR" altLang="en-US" b="1" dirty="0"/>
              <a:t>치</a:t>
            </a:r>
          </a:p>
        </p:txBody>
      </p:sp>
      <p:sp>
        <p:nvSpPr>
          <p:cNvPr id="8" name="설명선 1 7"/>
          <p:cNvSpPr/>
          <p:nvPr/>
        </p:nvSpPr>
        <p:spPr>
          <a:xfrm>
            <a:off x="4887832" y="2754278"/>
            <a:ext cx="1916416" cy="396044"/>
          </a:xfrm>
          <a:prstGeom prst="borderCallout1">
            <a:avLst>
              <a:gd name="adj1" fmla="val 18750"/>
              <a:gd name="adj2" fmla="val -8333"/>
              <a:gd name="adj3" fmla="val 30268"/>
              <a:gd name="adj4" fmla="val -39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저임금국가생산</a:t>
            </a:r>
            <a:endParaRPr lang="ko-KR" altLang="en-US" b="1" dirty="0"/>
          </a:p>
        </p:txBody>
      </p:sp>
      <p:sp>
        <p:nvSpPr>
          <p:cNvPr id="10" name="설명선 1 9"/>
          <p:cNvSpPr/>
          <p:nvPr/>
        </p:nvSpPr>
        <p:spPr>
          <a:xfrm>
            <a:off x="4860032" y="3392996"/>
            <a:ext cx="1484368" cy="396044"/>
          </a:xfrm>
          <a:prstGeom prst="borderCallout1">
            <a:avLst>
              <a:gd name="adj1" fmla="val 18750"/>
              <a:gd name="adj2" fmla="val -8333"/>
              <a:gd name="adj3" fmla="val 17617"/>
              <a:gd name="adj4" fmla="val -489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대량생산</a:t>
            </a:r>
            <a:endParaRPr lang="ko-KR" altLang="en-US" b="1" dirty="0"/>
          </a:p>
        </p:txBody>
      </p:sp>
      <p:sp>
        <p:nvSpPr>
          <p:cNvPr id="11" name="설명선 1 10"/>
          <p:cNvSpPr/>
          <p:nvPr/>
        </p:nvSpPr>
        <p:spPr>
          <a:xfrm>
            <a:off x="4825136" y="4077072"/>
            <a:ext cx="1835096" cy="396044"/>
          </a:xfrm>
          <a:prstGeom prst="borderCallout1">
            <a:avLst>
              <a:gd name="adj1" fmla="val 18750"/>
              <a:gd name="adj2" fmla="val -8333"/>
              <a:gd name="adj3" fmla="val -20336"/>
              <a:gd name="adj4" fmla="val -404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심플한 디자인</a:t>
            </a:r>
            <a:endParaRPr lang="ko-KR" altLang="en-US" b="1" dirty="0"/>
          </a:p>
        </p:txBody>
      </p:sp>
      <p:sp>
        <p:nvSpPr>
          <p:cNvPr id="6" name="순서도: 처리 5"/>
          <p:cNvSpPr/>
          <p:nvPr/>
        </p:nvSpPr>
        <p:spPr>
          <a:xfrm>
            <a:off x="7308304" y="2276872"/>
            <a:ext cx="1656184" cy="100811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단순화</a:t>
            </a:r>
            <a:endParaRPr lang="en-US" altLang="ko-KR" b="1" dirty="0" smtClean="0"/>
          </a:p>
          <a:p>
            <a:r>
              <a:rPr lang="en-US" altLang="ko-KR" b="1" dirty="0" smtClean="0"/>
              <a:t>= </a:t>
            </a:r>
            <a:r>
              <a:rPr lang="ko-KR" altLang="en-US" b="1" dirty="0" smtClean="0"/>
              <a:t>저비용</a:t>
            </a:r>
            <a:endParaRPr lang="en-US" altLang="ko-KR" b="1" dirty="0" smtClean="0"/>
          </a:p>
          <a:p>
            <a:r>
              <a:rPr lang="en-US" altLang="ko-KR" b="1" dirty="0" smtClean="0"/>
              <a:t>= </a:t>
            </a:r>
            <a:r>
              <a:rPr lang="ko-KR" altLang="en-US" b="1" dirty="0" smtClean="0"/>
              <a:t>저렴한 가격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57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마케팅사례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35266"/>
            <a:ext cx="4032448" cy="27178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48064" y="1778040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브랜드중심 마케팅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높은 </a:t>
            </a:r>
            <a:r>
              <a:rPr lang="ko-KR" altLang="en-US" sz="2400" b="1" dirty="0" err="1" smtClean="0"/>
              <a:t>적립률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다양한 포인트 전환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온라인쇼핑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파격적 카드디자인</a:t>
            </a:r>
            <a:endParaRPr lang="en-US" altLang="ko-KR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9552" y="4869160"/>
            <a:ext cx="8496944" cy="168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소비패턴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라이프스타일에 대한 분석에 근거한 타깃 세분화</a:t>
            </a:r>
            <a:endParaRPr lang="en-US" altLang="ko-KR" sz="2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고객의 충성도 증가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주사용카드로서의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선택률</a:t>
            </a:r>
            <a:r>
              <a:rPr lang="ko-KR" altLang="en-US" sz="2400" b="1" dirty="0" smtClean="0"/>
              <a:t> 증가</a:t>
            </a:r>
            <a:endParaRPr lang="en-US" altLang="ko-KR" sz="2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시장점유율의 대폭증가 </a:t>
            </a:r>
            <a:r>
              <a:rPr lang="en-US" altLang="ko-KR" sz="2400" b="1" dirty="0" smtClean="0"/>
              <a:t>(1.8% -&gt; 13.2%)</a:t>
            </a:r>
          </a:p>
        </p:txBody>
      </p:sp>
    </p:spTree>
    <p:extLst>
      <p:ext uri="{BB962C8B-B14F-4D97-AF65-F5344CB8AC3E}">
        <p14:creationId xmlns:p14="http://schemas.microsoft.com/office/powerpoint/2010/main" val="39840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마케팅사례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4797152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매년 급증하는 내국인 출국자 수 통계에 주목</a:t>
            </a:r>
            <a:endParaRPr lang="en-US" altLang="ko-KR" sz="2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휴대가 용이한 </a:t>
            </a:r>
            <a:r>
              <a:rPr lang="ko-KR" altLang="en-US" sz="2400" b="1" dirty="0" err="1" smtClean="0"/>
              <a:t>튜브형</a:t>
            </a:r>
            <a:r>
              <a:rPr lang="ko-KR" altLang="en-US" sz="2400" b="1" dirty="0" smtClean="0"/>
              <a:t> 고추장  개발</a:t>
            </a:r>
            <a:endParaRPr lang="en-US" altLang="ko-KR" sz="2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배 가까운 매출 상승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68" y="1937706"/>
            <a:ext cx="3708524" cy="24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마케팅사례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47971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기저귀를 사는 주 고객은  </a:t>
            </a:r>
            <a:r>
              <a:rPr lang="en-US" altLang="ko-KR" sz="2400" b="1" dirty="0" smtClean="0"/>
              <a:t>30~40</a:t>
            </a:r>
            <a:r>
              <a:rPr lang="ko-KR" altLang="en-US" sz="2400" b="1" dirty="0" smtClean="0"/>
              <a:t>대 남성</a:t>
            </a:r>
            <a:endParaRPr lang="en-US" altLang="ko-KR" sz="2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금요일 저녁에 집중되어 매출발생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56792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hlinkClick r:id="rId2" action="ppaction://hlinkfile"/>
              </a:rPr>
              <a:t>광고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23338" y="3051020"/>
            <a:ext cx="2016224" cy="275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• </a:t>
            </a:r>
            <a:r>
              <a:rPr lang="ko-KR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불특정 다수</a:t>
            </a:r>
            <a:endParaRPr lang="en-US" altLang="ko-KR" sz="2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• </a:t>
            </a:r>
            <a:r>
              <a:rPr lang="ko-KR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무차별적</a:t>
            </a:r>
            <a:endParaRPr lang="en-US" altLang="ko-KR" sz="2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• </a:t>
            </a:r>
            <a:r>
              <a:rPr lang="ko-KR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고비용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+mj-ea"/>
                <a:ea typeface="+mj-ea"/>
              </a:rPr>
              <a:t>저효율</a:t>
            </a:r>
            <a:endParaRPr lang="en-US" altLang="ko-KR" sz="2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• </a:t>
            </a:r>
            <a:r>
              <a:rPr lang="ko-KR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이미지 하락</a:t>
            </a:r>
            <a:endParaRPr lang="ko-KR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9712" y="1772816"/>
            <a:ext cx="2059850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과거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3068960"/>
            <a:ext cx="201622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• </a:t>
            </a:r>
            <a:r>
              <a:rPr lang="ko-KR" altLang="en-US" sz="2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대상 특정</a:t>
            </a:r>
            <a:endParaRPr lang="en-US" altLang="ko-KR" sz="2000" b="1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•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타겟팅</a:t>
            </a:r>
            <a:endParaRPr lang="en-US" altLang="ko-KR" sz="20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• </a:t>
            </a:r>
            <a:r>
              <a:rPr lang="ko-KR" altLang="en-US" sz="2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저비용 고효율</a:t>
            </a:r>
            <a:endParaRPr lang="en-US" altLang="ko-KR" sz="2000" b="1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48454" y="1844824"/>
            <a:ext cx="2059850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312350" y="4293096"/>
            <a:ext cx="720080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889"/>
            <a:ext cx="9144000" cy="53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511</TotalTime>
  <Words>341</Words>
  <Application>Microsoft Office PowerPoint</Application>
  <PresentationFormat>화면 슬라이드 쇼(4:3)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투명도</vt:lpstr>
      <vt:lpstr>마케팅 &amp; 빅데이터 (Marketing &amp; big data)</vt:lpstr>
      <vt:lpstr>마케팅?</vt:lpstr>
      <vt:lpstr>마케팅?</vt:lpstr>
      <vt:lpstr>마케팅?</vt:lpstr>
      <vt:lpstr>마케팅사례 1</vt:lpstr>
      <vt:lpstr>마케팅사례 2</vt:lpstr>
      <vt:lpstr>마케팅사례 3</vt:lpstr>
      <vt:lpstr>마케팅사례 4</vt:lpstr>
      <vt:lpstr>광고</vt:lpstr>
      <vt:lpstr>빅데이터(big data)</vt:lpstr>
      <vt:lpstr>빅데이터 활용사례</vt:lpstr>
      <vt:lpstr>빅데이터 활용사례 </vt:lpstr>
      <vt:lpstr>빅데이터 활용사례 </vt:lpstr>
      <vt:lpstr>빅데이터 활용사례 </vt:lpstr>
      <vt:lpstr>빅데이터 활용사례 </vt:lpstr>
      <vt:lpstr>빅데이터 시대의 마케팅</vt:lpstr>
      <vt:lpstr>데이터 사이언티스트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207</cp:revision>
  <dcterms:created xsi:type="dcterms:W3CDTF">2014-03-20T09:09:31Z</dcterms:created>
  <dcterms:modified xsi:type="dcterms:W3CDTF">2014-03-27T12:24:08Z</dcterms:modified>
</cp:coreProperties>
</file>