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1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F64E-D272-4D12-BF38-C124681ABC8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A96E-67B2-44F6-AC9B-D7527C0008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916832"/>
            <a:ext cx="79393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이등변 삼각형 78"/>
          <p:cNvSpPr/>
          <p:nvPr/>
        </p:nvSpPr>
        <p:spPr>
          <a:xfrm>
            <a:off x="7236296" y="2276872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데이터 6"/>
          <p:cNvSpPr/>
          <p:nvPr/>
        </p:nvSpPr>
        <p:spPr>
          <a:xfrm>
            <a:off x="395536" y="2852936"/>
            <a:ext cx="3672408" cy="20162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/>
          <p:nvPr/>
        </p:nvCxnSpPr>
        <p:spPr>
          <a:xfrm>
            <a:off x="899592" y="3861048"/>
            <a:ext cx="648072" cy="504056"/>
          </a:xfrm>
          <a:prstGeom prst="curvedConnector3">
            <a:avLst>
              <a:gd name="adj1" fmla="val 764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5400000" flipH="1" flipV="1">
            <a:off x="1547664" y="3501008"/>
            <a:ext cx="864096" cy="864096"/>
          </a:xfrm>
          <a:prstGeom prst="curvedConnector3">
            <a:avLst>
              <a:gd name="adj1" fmla="val -12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flipV="1">
            <a:off x="2411760" y="3212976"/>
            <a:ext cx="1008112" cy="288032"/>
          </a:xfrm>
          <a:prstGeom prst="curvedConnector3">
            <a:avLst>
              <a:gd name="adj1" fmla="val -10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6200000" flipH="1">
            <a:off x="3131840" y="3501008"/>
            <a:ext cx="720080" cy="144016"/>
          </a:xfrm>
          <a:prstGeom prst="curvedConnector3">
            <a:avLst>
              <a:gd name="adj1" fmla="val -15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99592" y="4221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1187624" y="3573016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1619672" y="3573016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2051720" y="3140968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2699792" y="2996952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>
            <a:off x="1979712" y="3861048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475656" y="44371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195736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627784" y="378904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87824" y="40770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데이터 37"/>
          <p:cNvSpPr/>
          <p:nvPr/>
        </p:nvSpPr>
        <p:spPr>
          <a:xfrm>
            <a:off x="4932040" y="1916832"/>
            <a:ext cx="3672408" cy="57606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932040" y="2492896"/>
            <a:ext cx="295232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52120" y="1916832"/>
            <a:ext cx="2952328" cy="2376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>
            <a:endCxn id="41" idx="1"/>
          </p:cNvCxnSpPr>
          <p:nvPr/>
        </p:nvCxnSpPr>
        <p:spPr>
          <a:xfrm flipV="1">
            <a:off x="4932040" y="3104964"/>
            <a:ext cx="720080" cy="9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1"/>
          </p:cNvCxnSpPr>
          <p:nvPr/>
        </p:nvCxnSpPr>
        <p:spPr>
          <a:xfrm flipV="1">
            <a:off x="5652120" y="2492896"/>
            <a:ext cx="2952328" cy="61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884368" y="2492896"/>
            <a:ext cx="72008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4932040" y="3429000"/>
            <a:ext cx="295232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flipV="1">
            <a:off x="3059832" y="2060848"/>
            <a:ext cx="2376264" cy="9361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이등변 삼각형 79"/>
          <p:cNvSpPr/>
          <p:nvPr/>
        </p:nvSpPr>
        <p:spPr>
          <a:xfrm>
            <a:off x="6588224" y="2564904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>
            <a:off x="5436096" y="3068960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>
            <a:off x="6084168" y="2924944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>
            <a:off x="6516216" y="3212976"/>
            <a:ext cx="144016" cy="144016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164288" y="36450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148064" y="41490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724128" y="44371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372200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7596336" y="3933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 설명선 95"/>
          <p:cNvSpPr/>
          <p:nvPr/>
        </p:nvSpPr>
        <p:spPr>
          <a:xfrm>
            <a:off x="683568" y="836712"/>
            <a:ext cx="3672408" cy="576064"/>
          </a:xfrm>
          <a:prstGeom prst="wedgeRectCallout">
            <a:avLst>
              <a:gd name="adj1" fmla="val -21222"/>
              <a:gd name="adj2" fmla="val 141866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Input Space</a:t>
            </a:r>
            <a:endParaRPr lang="ko-KR" altLang="en-US" sz="28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사각형 설명선 96"/>
          <p:cNvSpPr/>
          <p:nvPr/>
        </p:nvSpPr>
        <p:spPr>
          <a:xfrm>
            <a:off x="5004048" y="332656"/>
            <a:ext cx="3672408" cy="576064"/>
          </a:xfrm>
          <a:prstGeom prst="wedgeRectCallout">
            <a:avLst>
              <a:gd name="adj1" fmla="val -21222"/>
              <a:gd name="adj2" fmla="val 141866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Feature Space</a:t>
            </a:r>
            <a:endParaRPr lang="ko-KR" altLang="en-US" sz="28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사각형 설명선 100"/>
          <p:cNvSpPr/>
          <p:nvPr/>
        </p:nvSpPr>
        <p:spPr>
          <a:xfrm>
            <a:off x="395536" y="5373216"/>
            <a:ext cx="3600400" cy="504056"/>
          </a:xfrm>
          <a:prstGeom prst="wedgeRectCallout">
            <a:avLst>
              <a:gd name="adj1" fmla="val -20436"/>
              <a:gd name="adj2" fmla="val 45493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Low dimension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2" name="사각형 설명선 101"/>
          <p:cNvSpPr/>
          <p:nvPr/>
        </p:nvSpPr>
        <p:spPr>
          <a:xfrm>
            <a:off x="4932040" y="5373216"/>
            <a:ext cx="3600400" cy="504056"/>
          </a:xfrm>
          <a:prstGeom prst="wedgeRectCallout">
            <a:avLst>
              <a:gd name="adj1" fmla="val -20436"/>
              <a:gd name="adj2" fmla="val 45493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High dimension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4932040" y="4293096"/>
            <a:ext cx="720080" cy="57606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884368" y="4293096"/>
            <a:ext cx="720080" cy="576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604448" y="191683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user2</cp:lastModifiedBy>
  <cp:revision>8</cp:revision>
  <dcterms:created xsi:type="dcterms:W3CDTF">2016-05-30T09:34:28Z</dcterms:created>
  <dcterms:modified xsi:type="dcterms:W3CDTF">2016-05-31T00:04:08Z</dcterms:modified>
</cp:coreProperties>
</file>