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512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3C51-6959-47C9-892F-B2CCBBFF9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4EB6-B239-4781-A302-52912B2DF4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3C51-6959-47C9-892F-B2CCBBFF9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4EB6-B239-4781-A302-52912B2DF4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3C51-6959-47C9-892F-B2CCBBFF9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4EB6-B239-4781-A302-52912B2DF4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3C51-6959-47C9-892F-B2CCBBFF9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4EB6-B239-4781-A302-52912B2DF4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3C51-6959-47C9-892F-B2CCBBFF9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4EB6-B239-4781-A302-52912B2DF4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3C51-6959-47C9-892F-B2CCBBFF9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4EB6-B239-4781-A302-52912B2DF4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3C51-6959-47C9-892F-B2CCBBFF9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4EB6-B239-4781-A302-52912B2DF4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3C51-6959-47C9-892F-B2CCBBFF9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4EB6-B239-4781-A302-52912B2DF4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3C51-6959-47C9-892F-B2CCBBFF9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4EB6-B239-4781-A302-52912B2DF4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3C51-6959-47C9-892F-B2CCBBFF9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4EB6-B239-4781-A302-52912B2DF4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3C51-6959-47C9-892F-B2CCBBFF9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4EB6-B239-4781-A302-52912B2DF4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53C51-6959-47C9-892F-B2CCBBFF9719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4EB6-B239-4781-A302-52912B2DF4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08920"/>
            <a:ext cx="20002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60648"/>
            <a:ext cx="20574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916832"/>
            <a:ext cx="20383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3573016"/>
            <a:ext cx="19812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화살표 연결선 11"/>
          <p:cNvCxnSpPr/>
          <p:nvPr/>
        </p:nvCxnSpPr>
        <p:spPr>
          <a:xfrm flipV="1">
            <a:off x="2843808" y="1268760"/>
            <a:ext cx="1944216" cy="2088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843808" y="2924944"/>
            <a:ext cx="194421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843808" y="3356992"/>
            <a:ext cx="1872208" cy="1800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020272" y="1340768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020272" y="3068960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020272" y="5229200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 설명선 24"/>
          <p:cNvSpPr/>
          <p:nvPr/>
        </p:nvSpPr>
        <p:spPr>
          <a:xfrm>
            <a:off x="539552" y="1268760"/>
            <a:ext cx="2592288" cy="576064"/>
          </a:xfrm>
          <a:prstGeom prst="wedgeRectCallout">
            <a:avLst>
              <a:gd name="adj1" fmla="val -20282"/>
              <a:gd name="adj2" fmla="val 1666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Original Data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509" y="912143"/>
            <a:ext cx="9048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122" y="2613670"/>
            <a:ext cx="10096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762475"/>
            <a:ext cx="10191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783" y="3556687"/>
            <a:ext cx="3143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user2</cp:lastModifiedBy>
  <cp:revision>3</cp:revision>
  <dcterms:created xsi:type="dcterms:W3CDTF">2016-05-30T10:41:59Z</dcterms:created>
  <dcterms:modified xsi:type="dcterms:W3CDTF">2016-05-31T00:08:57Z</dcterms:modified>
</cp:coreProperties>
</file>