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7" r:id="rId32"/>
    <p:sldId id="28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608217-6A80-494A-B08B-D987BB73209E}" type="datetimeFigureOut">
              <a:rPr lang="ko-KR" altLang="en-US" smtClean="0"/>
              <a:pPr/>
              <a:t>2015-06-14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D0F470-7F3E-44BE-9875-EC9905EF2B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Statistical Machine Learning (Final Project)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201530175</a:t>
            </a:r>
          </a:p>
          <a:p>
            <a:r>
              <a:rPr lang="ko-KR" altLang="en-US" b="1" dirty="0" smtClean="0"/>
              <a:t>황 성 윤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Lasso Regression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524603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73016"/>
            <a:ext cx="461459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Lasso Regression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2002622"/>
            <a:ext cx="7499350" cy="369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Lasso Regression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060848"/>
            <a:ext cx="656245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PCR Regression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1" y="1556792"/>
            <a:ext cx="553051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1" y="3212976"/>
            <a:ext cx="747922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PCR Regression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4248472" cy="23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005064"/>
            <a:ext cx="610885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PLS Regression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700808"/>
            <a:ext cx="516965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356992"/>
            <a:ext cx="7272808" cy="308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PLS Regression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453113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635175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Cubic </a:t>
            </a:r>
            <a:r>
              <a:rPr lang="en-US" altLang="ko-KR" dirty="0" err="1" smtClean="0"/>
              <a:t>Splines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484784"/>
            <a:ext cx="564459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80927"/>
            <a:ext cx="4248472" cy="386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Cubic </a:t>
            </a:r>
            <a:r>
              <a:rPr lang="en-US" altLang="ko-KR" dirty="0" err="1" smtClean="0"/>
              <a:t>Splines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2060848"/>
            <a:ext cx="704049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Additive Models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39" y="2132856"/>
            <a:ext cx="724766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Opening </a:t>
            </a:r>
            <a:r>
              <a:rPr lang="en-US" altLang="ko-KR" dirty="0" err="1" smtClean="0"/>
              <a:t>Carseats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331640" y="2348880"/>
            <a:ext cx="7602048" cy="38385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서로 다른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가지의 상점들이 제시하는 어린이용 차량시트의 가격과 관련됨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Sales : </a:t>
            </a:r>
            <a:r>
              <a:rPr lang="ko-KR" altLang="en-US" dirty="0" smtClean="0"/>
              <a:t>판매가격</a:t>
            </a:r>
            <a:endParaRPr lang="en-US" altLang="ko-KR" dirty="0"/>
          </a:p>
          <a:p>
            <a:r>
              <a:rPr lang="en-US" altLang="ko-KR" dirty="0" err="1" smtClean="0"/>
              <a:t>CompPrice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경쟁사에 의해 부가된 가격</a:t>
            </a:r>
            <a:endParaRPr lang="en-US" altLang="ko-KR" dirty="0"/>
          </a:p>
          <a:p>
            <a:r>
              <a:rPr lang="en-US" altLang="ko-KR" dirty="0" smtClean="0"/>
              <a:t>Income : </a:t>
            </a:r>
            <a:r>
              <a:rPr lang="ko-KR" altLang="en-US" dirty="0" smtClean="0"/>
              <a:t>수입</a:t>
            </a:r>
            <a:endParaRPr lang="en-US" altLang="ko-KR" dirty="0"/>
          </a:p>
          <a:p>
            <a:r>
              <a:rPr lang="en-US" altLang="ko-KR" dirty="0" smtClean="0"/>
              <a:t>Advertising : </a:t>
            </a:r>
            <a:r>
              <a:rPr lang="ko-KR" altLang="en-US" dirty="0" smtClean="0"/>
              <a:t>광고비용</a:t>
            </a:r>
            <a:endParaRPr lang="en-US" altLang="ko-KR" dirty="0"/>
          </a:p>
          <a:p>
            <a:r>
              <a:rPr lang="en-US" altLang="ko-KR" dirty="0" smtClean="0"/>
              <a:t>Population : </a:t>
            </a:r>
            <a:r>
              <a:rPr lang="ko-KR" altLang="en-US" dirty="0" smtClean="0"/>
              <a:t>인구</a:t>
            </a:r>
            <a:endParaRPr lang="en-US" altLang="ko-KR" dirty="0"/>
          </a:p>
          <a:p>
            <a:r>
              <a:rPr lang="en-US" altLang="ko-KR" dirty="0" smtClean="0"/>
              <a:t>Price : </a:t>
            </a:r>
            <a:r>
              <a:rPr lang="ko-KR" altLang="en-US" dirty="0" smtClean="0"/>
              <a:t>자회사에서 부가한 가격</a:t>
            </a:r>
            <a:endParaRPr lang="en-US" altLang="ko-KR" dirty="0"/>
          </a:p>
          <a:p>
            <a:r>
              <a:rPr lang="en-US" altLang="ko-KR" dirty="0" err="1" smtClean="0"/>
              <a:t>ShelveLoc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차량시트의 기울기에 대한 평가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Good,Medium,Bad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Age : </a:t>
            </a:r>
            <a:r>
              <a:rPr lang="ko-KR" altLang="en-US" dirty="0" smtClean="0"/>
              <a:t>거주자들의 평균나이</a:t>
            </a:r>
            <a:endParaRPr lang="en-US" altLang="ko-KR" dirty="0"/>
          </a:p>
          <a:p>
            <a:r>
              <a:rPr lang="en-US" altLang="ko-KR" dirty="0" smtClean="0"/>
              <a:t>Education : </a:t>
            </a:r>
            <a:r>
              <a:rPr lang="ko-KR" altLang="en-US" dirty="0" smtClean="0"/>
              <a:t>교육수준</a:t>
            </a:r>
            <a:endParaRPr lang="en-US" altLang="ko-KR" dirty="0"/>
          </a:p>
          <a:p>
            <a:r>
              <a:rPr lang="en-US" altLang="ko-KR" dirty="0" smtClean="0"/>
              <a:t>Urban : </a:t>
            </a:r>
            <a:r>
              <a:rPr lang="ko-KR" altLang="en-US" dirty="0" smtClean="0"/>
              <a:t>도시지역은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이고 교외지역은 </a:t>
            </a:r>
            <a:r>
              <a:rPr lang="en-US" altLang="ko-KR" dirty="0" smtClean="0"/>
              <a:t>No</a:t>
            </a:r>
          </a:p>
          <a:p>
            <a:r>
              <a:rPr lang="en-US" altLang="ko-KR" dirty="0" smtClean="0"/>
              <a:t>US : </a:t>
            </a:r>
            <a:r>
              <a:rPr lang="ko-KR" altLang="en-US" dirty="0" smtClean="0"/>
              <a:t>미국 내에 자리한 회사인지에 대한 여부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27003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Additive Models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5688632" cy="521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Additive Models</a:t>
            </a:r>
            <a:endParaRPr lang="ko-KR" alt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94258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Additive Models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46685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77474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12776"/>
            <a:ext cx="3384376" cy="516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700808"/>
            <a:ext cx="804229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Forests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77405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Results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700808"/>
            <a:ext cx="794045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7"/>
            <a:ext cx="6840760" cy="527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Results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772816"/>
            <a:ext cx="779220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Introduction of project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Sales</a:t>
            </a:r>
            <a:r>
              <a:rPr lang="ko-KR" altLang="en-US" dirty="0" smtClean="0"/>
              <a:t>를 예측하기 위한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 통계적인 방법론들 중 최적의 방법을 찾는 것이 목적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전체의 </a:t>
            </a:r>
            <a:r>
              <a:rPr lang="en-US" altLang="ko-KR" dirty="0" err="1" smtClean="0"/>
              <a:t>Carseats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를 사용해서 각각의 방법론들에 의해 제시되는 유의한 변수들이나 </a:t>
            </a:r>
            <a:r>
              <a:rPr lang="en-US" altLang="ko-KR" dirty="0" smtClean="0"/>
              <a:t>best lambda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의 개수를 찾는다</a:t>
            </a:r>
            <a:r>
              <a:rPr lang="en-US" altLang="ko-KR" dirty="0" smtClean="0"/>
              <a:t>. (Random Forest</a:t>
            </a:r>
            <a:r>
              <a:rPr lang="ko-KR" altLang="en-US" dirty="0" smtClean="0"/>
              <a:t>의 경우는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지정되어있는 사용설명변수의 개수</a:t>
            </a:r>
            <a:r>
              <a:rPr lang="en-US" altLang="ko-KR" dirty="0" smtClean="0"/>
              <a:t>(p/3)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생성하는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의 개수</a:t>
            </a:r>
            <a:r>
              <a:rPr lang="en-US" altLang="ko-KR" dirty="0" smtClean="0"/>
              <a:t>(500)</a:t>
            </a:r>
            <a:r>
              <a:rPr lang="ko-KR" altLang="en-US" dirty="0" smtClean="0"/>
              <a:t>를 적용한다</a:t>
            </a:r>
            <a:r>
              <a:rPr lang="en-US" altLang="ko-KR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임의로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뽑아 전체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1/10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를 설정하고 나머지를 </a:t>
            </a:r>
            <a:r>
              <a:rPr lang="en-US" altLang="ko-KR" dirty="0" smtClean="0"/>
              <a:t>train data</a:t>
            </a:r>
            <a:r>
              <a:rPr lang="ko-KR" altLang="en-US" dirty="0" smtClean="0"/>
              <a:t>로 설정한다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train data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번에서 설정한 결과에 따른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test MSE </a:t>
            </a:r>
            <a:r>
              <a:rPr lang="ko-KR" altLang="en-US" dirty="0" smtClean="0"/>
              <a:t>값을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4. 2</a:t>
            </a:r>
            <a:r>
              <a:rPr lang="ko-KR" altLang="en-US" dirty="0" smtClean="0"/>
              <a:t>번과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번의 과정을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반복하여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test MSE </a:t>
            </a:r>
            <a:r>
              <a:rPr lang="ko-KR" altLang="en-US" dirty="0" smtClean="0"/>
              <a:t>값을 산출하고 평균을 계산하여 가장 작은 값이 나온 방법론을 최적으로 판단한다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Results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628800"/>
            <a:ext cx="791808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결과적으로 가장 단순한 방법론인 </a:t>
            </a:r>
            <a:r>
              <a:rPr lang="en-US" altLang="ko-KR" dirty="0" smtClean="0"/>
              <a:t>Multiple Linear Regression</a:t>
            </a:r>
            <a:r>
              <a:rPr lang="ko-KR" altLang="en-US" dirty="0" smtClean="0"/>
              <a:t>에 의한 예측의 결과가 가장 좋게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실험을 하기 전에 예상했던 결과와 비교해보면 다소 의외의 결과였다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아마도 반응변수 </a:t>
            </a:r>
            <a:r>
              <a:rPr lang="en-US" altLang="ko-KR" dirty="0" smtClean="0"/>
              <a:t>Sales</a:t>
            </a:r>
            <a:r>
              <a:rPr lang="ko-KR" altLang="en-US" dirty="0" smtClean="0"/>
              <a:t>와 그 외의 설명변수들 사이에는 선형관계가 어느 정도 만족을 하고 있었기 때문에 이런 결과가 나오지 않았을까 하는 생각이 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35608" y="1700808"/>
            <a:ext cx="7498080" cy="3456384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rgbClr val="00B050"/>
                </a:solidFill>
              </a:rPr>
              <a:t>Thank you for watching~~!</a:t>
            </a:r>
            <a:endParaRPr lang="ko-KR" altLang="en-US" sz="8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Statistical method for project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Multiple Linear Regression</a:t>
            </a:r>
          </a:p>
          <a:p>
            <a:r>
              <a:rPr lang="en-US" altLang="ko-KR" dirty="0" smtClean="0"/>
              <a:t>Ridge Regression</a:t>
            </a:r>
          </a:p>
          <a:p>
            <a:r>
              <a:rPr lang="en-US" altLang="ko-KR" dirty="0" smtClean="0"/>
              <a:t>Lasso Regression</a:t>
            </a:r>
          </a:p>
          <a:p>
            <a:r>
              <a:rPr lang="en-US" altLang="ko-KR" dirty="0" smtClean="0"/>
              <a:t>PCR Regression</a:t>
            </a:r>
          </a:p>
          <a:p>
            <a:r>
              <a:rPr lang="en-US" altLang="ko-KR" dirty="0" smtClean="0"/>
              <a:t>PLS Regression</a:t>
            </a:r>
          </a:p>
          <a:p>
            <a:r>
              <a:rPr lang="en-US" altLang="ko-KR" dirty="0" smtClean="0"/>
              <a:t>Cubic </a:t>
            </a:r>
            <a:r>
              <a:rPr lang="en-US" altLang="ko-KR" dirty="0" err="1" smtClean="0"/>
              <a:t>Splines</a:t>
            </a:r>
            <a:endParaRPr lang="en-US" altLang="ko-KR" dirty="0" smtClean="0"/>
          </a:p>
          <a:p>
            <a:r>
              <a:rPr lang="en-US" altLang="ko-KR" dirty="0" smtClean="0"/>
              <a:t>GAMs</a:t>
            </a:r>
          </a:p>
          <a:p>
            <a:r>
              <a:rPr lang="en-US" altLang="ko-KR" dirty="0" smtClean="0"/>
              <a:t>Random Forests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Linear Regression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4865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1" y="2204864"/>
            <a:ext cx="581073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Linear Regression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73986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412776"/>
            <a:ext cx="66529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05064"/>
            <a:ext cx="405552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81767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Ridge Regression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16711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547</TotalTime>
  <Words>341</Words>
  <Application>Microsoft Office PowerPoint</Application>
  <PresentationFormat>화면 슬라이드 쇼(4:3)</PresentationFormat>
  <Paragraphs>62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태양</vt:lpstr>
      <vt:lpstr>Statistical Machine Learning (Final Project)</vt:lpstr>
      <vt:lpstr>Opening Carseats data</vt:lpstr>
      <vt:lpstr>Introduction of project</vt:lpstr>
      <vt:lpstr>Statistical method for project</vt:lpstr>
      <vt:lpstr>Multiple Linear Regression</vt:lpstr>
      <vt:lpstr>Multiple Linear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PCR Regression</vt:lpstr>
      <vt:lpstr>PCR Regression</vt:lpstr>
      <vt:lpstr>PLS Regression</vt:lpstr>
      <vt:lpstr>PLS Regression</vt:lpstr>
      <vt:lpstr>Cubic Splines</vt:lpstr>
      <vt:lpstr>Cubic Splines</vt:lpstr>
      <vt:lpstr>Generalized Additive Models</vt:lpstr>
      <vt:lpstr>Generalized Additive Models</vt:lpstr>
      <vt:lpstr>Generalized Additive Models</vt:lpstr>
      <vt:lpstr>Generalized Additive Models</vt:lpstr>
      <vt:lpstr>Random Forests</vt:lpstr>
      <vt:lpstr>Random Forests</vt:lpstr>
      <vt:lpstr>Random Forests</vt:lpstr>
      <vt:lpstr>Random Forests</vt:lpstr>
      <vt:lpstr>Final Results</vt:lpstr>
      <vt:lpstr>Final Results</vt:lpstr>
      <vt:lpstr>Final Results</vt:lpstr>
      <vt:lpstr>Final Results</vt:lpstr>
      <vt:lpstr>Conclusion</vt:lpstr>
      <vt:lpstr>Thank you for watching~~!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Learning (Final Project)</dc:title>
  <dc:creator>user</dc:creator>
  <cp:lastModifiedBy>user</cp:lastModifiedBy>
  <cp:revision>34</cp:revision>
  <dcterms:created xsi:type="dcterms:W3CDTF">2015-05-29T02:40:36Z</dcterms:created>
  <dcterms:modified xsi:type="dcterms:W3CDTF">2015-06-13T22:57:49Z</dcterms:modified>
</cp:coreProperties>
</file>