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32DB-BE4B-4A07-AF15-7E952124E1F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F70C-799D-40CE-B2AA-42FBCA763B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32DB-BE4B-4A07-AF15-7E952124E1F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F70C-799D-40CE-B2AA-42FBCA763B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32DB-BE4B-4A07-AF15-7E952124E1F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F70C-799D-40CE-B2AA-42FBCA763B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32DB-BE4B-4A07-AF15-7E952124E1F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F70C-799D-40CE-B2AA-42FBCA763B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32DB-BE4B-4A07-AF15-7E952124E1F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F70C-799D-40CE-B2AA-42FBCA763B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32DB-BE4B-4A07-AF15-7E952124E1F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F70C-799D-40CE-B2AA-42FBCA763B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32DB-BE4B-4A07-AF15-7E952124E1F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F70C-799D-40CE-B2AA-42FBCA763B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32DB-BE4B-4A07-AF15-7E952124E1F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F70C-799D-40CE-B2AA-42FBCA763B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32DB-BE4B-4A07-AF15-7E952124E1F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F70C-799D-40CE-B2AA-42FBCA763B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32DB-BE4B-4A07-AF15-7E952124E1F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F70C-799D-40CE-B2AA-42FBCA763BA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32DB-BE4B-4A07-AF15-7E952124E1F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4EF70C-799D-40CE-B2AA-42FBCA763BA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A4EF70C-799D-40CE-B2AA-42FBCA763BA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A0832DB-BE4B-4A07-AF15-7E952124E1F7}" type="datetimeFigureOut">
              <a:rPr lang="ko-KR" altLang="en-US" smtClean="0"/>
              <a:t>2019-10-25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ckiepark/handson-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Chapter 10</a:t>
            </a:r>
            <a:br>
              <a:rPr lang="en-US" altLang="ko-KR" dirty="0" smtClean="0"/>
            </a:br>
            <a:r>
              <a:rPr lang="en-US" altLang="ko-KR" dirty="0" smtClean="0"/>
              <a:t>Hands on Machine Learning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황 성 윤</a:t>
            </a:r>
            <a:endParaRPr lang="en-US" altLang="ko-KR" dirty="0" smtClean="0"/>
          </a:p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Reference : </a:t>
            </a:r>
            <a:r>
              <a:rPr lang="en-US" altLang="ko-KR" dirty="0">
                <a:hlinkClick r:id="rId2"/>
              </a:rPr>
              <a:t>https://github.com/rickiepark/handson-ml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90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56133"/>
            <a:ext cx="8064896" cy="5293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88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136905" cy="5207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0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05000"/>
            <a:ext cx="8136904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33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280919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3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208911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0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828092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32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280921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8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136905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16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484784"/>
            <a:ext cx="813690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318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80141"/>
            <a:ext cx="8208912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8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064896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74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14475"/>
            <a:ext cx="828092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879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412776"/>
            <a:ext cx="8136904" cy="525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1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208912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7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52675"/>
            <a:ext cx="828092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1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136905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60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89976"/>
            <a:ext cx="63055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5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340768"/>
            <a:ext cx="8064897" cy="526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2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65817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0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484784"/>
            <a:ext cx="8136904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74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98949"/>
            <a:ext cx="62865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73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8208912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77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32</TotalTime>
  <Words>54</Words>
  <Application>Microsoft Office PowerPoint</Application>
  <PresentationFormat>화면 슬라이드 쇼(4:3)</PresentationFormat>
  <Paragraphs>25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근접</vt:lpstr>
      <vt:lpstr>Chapter 10 Hands on Machine Learning</vt:lpstr>
      <vt:lpstr>Chapter 10</vt:lpstr>
      <vt:lpstr>Chapter 10</vt:lpstr>
      <vt:lpstr>Chapter 10</vt:lpstr>
      <vt:lpstr>Chapter 10</vt:lpstr>
      <vt:lpstr>Chapter 10</vt:lpstr>
      <vt:lpstr>Chapter 10</vt:lpstr>
      <vt:lpstr>Chapter 10</vt:lpstr>
      <vt:lpstr>Chapter 10</vt:lpstr>
      <vt:lpstr>Chapter 10</vt:lpstr>
      <vt:lpstr>Chapter 10</vt:lpstr>
      <vt:lpstr>Chapter 10</vt:lpstr>
      <vt:lpstr>Chapter 10</vt:lpstr>
      <vt:lpstr>Chapter 10</vt:lpstr>
      <vt:lpstr>Chapter 10</vt:lpstr>
      <vt:lpstr>Chapter 10</vt:lpstr>
      <vt:lpstr>Chapter 10</vt:lpstr>
      <vt:lpstr>Chapter 10</vt:lpstr>
      <vt:lpstr>Chapter 10</vt:lpstr>
      <vt:lpstr>Chapter 10</vt:lpstr>
      <vt:lpstr>Chapter 10</vt:lpstr>
      <vt:lpstr>Chapter 10</vt:lpstr>
      <vt:lpstr>Chapter 10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Hands on Machine Learning</dc:title>
  <dc:creator>Registered User</dc:creator>
  <cp:lastModifiedBy>Registered User</cp:lastModifiedBy>
  <cp:revision>22</cp:revision>
  <dcterms:created xsi:type="dcterms:W3CDTF">2019-10-25T10:08:10Z</dcterms:created>
  <dcterms:modified xsi:type="dcterms:W3CDTF">2019-10-25T10:41:09Z</dcterms:modified>
</cp:coreProperties>
</file>