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513670E-745B-4B5A-A9D2-1A2CC09C22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DA6368-6C03-48A3-B7F6-E94BDD4EE707}" type="datetimeFigureOut">
              <a:rPr lang="ko-KR" altLang="en-US" smtClean="0"/>
              <a:t>2019-10-25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kiepark/handson-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br>
              <a:rPr lang="en-US" altLang="ko-KR" dirty="0" smtClean="0"/>
            </a:br>
            <a:r>
              <a:rPr lang="en-US" altLang="ko-KR" dirty="0" smtClean="0"/>
              <a:t>Hands on Machine Learning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황 성 윤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Reference : </a:t>
            </a:r>
            <a:r>
              <a:rPr lang="en-US" altLang="ko-KR" sz="2400" dirty="0" smtClean="0">
                <a:hlinkClick r:id="rId2"/>
              </a:rPr>
              <a:t>https://github.com/rickiepark/handson-ml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9223"/>
            <a:ext cx="7620000" cy="172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6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16" y="1600200"/>
            <a:ext cx="691956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85596"/>
            <a:ext cx="7620000" cy="302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5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0474"/>
            <a:ext cx="7620000" cy="444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6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0370"/>
            <a:ext cx="7620000" cy="310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6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5435"/>
            <a:ext cx="7620000" cy="475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9535"/>
            <a:ext cx="7620000" cy="308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7848871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022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8664"/>
            <a:ext cx="7620000" cy="468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7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9935"/>
            <a:ext cx="7620000" cy="30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7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075" y="1600200"/>
            <a:ext cx="65602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6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88" y="1600200"/>
            <a:ext cx="686982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4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40" y="1600200"/>
            <a:ext cx="711791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48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85340"/>
            <a:ext cx="7620000" cy="263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01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17" y="1600200"/>
            <a:ext cx="640816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8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1201"/>
            <a:ext cx="7620000" cy="457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06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1844"/>
            <a:ext cx="7620000" cy="411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2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18" y="1600200"/>
            <a:ext cx="638236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1150"/>
            <a:ext cx="7620000" cy="35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33" y="1600200"/>
            <a:ext cx="641373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9211"/>
            <a:ext cx="7620000" cy="398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2087"/>
            <a:ext cx="7620000" cy="165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5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1825"/>
            <a:ext cx="7620000" cy="46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91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33" y="1600200"/>
            <a:ext cx="604833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6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62" y="1600200"/>
            <a:ext cx="70246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87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93" y="1600200"/>
            <a:ext cx="654781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1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67" y="1600200"/>
            <a:ext cx="721646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1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28800"/>
            <a:ext cx="7848871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4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1786"/>
            <a:ext cx="7620000" cy="417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2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4916"/>
            <a:ext cx="7620000" cy="465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3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2" y="1600200"/>
            <a:ext cx="684353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2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98" y="1600200"/>
            <a:ext cx="601640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4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00" y="1600200"/>
            <a:ext cx="6237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3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72" y="1600200"/>
            <a:ext cx="680865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80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57521"/>
            <a:ext cx="7620000" cy="208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5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12" y="1600200"/>
            <a:ext cx="74899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9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5153"/>
            <a:ext cx="7620000" cy="443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7685"/>
            <a:ext cx="7620000" cy="300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5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6954"/>
            <a:ext cx="7620000" cy="478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3225"/>
            <a:ext cx="7620000" cy="299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5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4" y="1600200"/>
            <a:ext cx="72760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7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73" y="1600200"/>
            <a:ext cx="718785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14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0" y="1600200"/>
            <a:ext cx="725437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6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5672"/>
            <a:ext cx="7620000" cy="342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5" y="1600200"/>
            <a:ext cx="708164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80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3011"/>
            <a:ext cx="7620000" cy="333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Chapter 9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0" y="1600200"/>
            <a:ext cx="7179219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7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123</TotalTime>
  <Words>104</Words>
  <Application>Microsoft Office PowerPoint</Application>
  <PresentationFormat>화면 슬라이드 쇼(4:3)</PresentationFormat>
  <Paragraphs>50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근접</vt:lpstr>
      <vt:lpstr>Chapter 9 Hands on Machine Learning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  <vt:lpstr>Chapter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Hands on Machine Learning</dc:title>
  <dc:creator>NIEHRD</dc:creator>
  <cp:lastModifiedBy>Registered User</cp:lastModifiedBy>
  <cp:revision>46</cp:revision>
  <dcterms:created xsi:type="dcterms:W3CDTF">2019-10-24T09:27:15Z</dcterms:created>
  <dcterms:modified xsi:type="dcterms:W3CDTF">2019-10-25T10:07:42Z</dcterms:modified>
</cp:coreProperties>
</file>