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6" autoAdjust="0"/>
    <p:restoredTop sz="94660"/>
  </p:normalViewPr>
  <p:slideViewPr>
    <p:cSldViewPr>
      <p:cViewPr>
        <p:scale>
          <a:sx n="95" d="100"/>
          <a:sy n="95" d="100"/>
        </p:scale>
        <p:origin x="-2472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차 프로젝트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영화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공연</a:t>
            </a:r>
            <a:r>
              <a:rPr lang="en-US" altLang="ko-KR" b="1" dirty="0" smtClean="0">
                <a:latin typeface="+mn-ea"/>
              </a:rPr>
              <a:t>/</a:t>
            </a:r>
            <a:r>
              <a:rPr lang="ko-KR" altLang="en-US" b="1" dirty="0" smtClean="0">
                <a:latin typeface="+mn-ea"/>
              </a:rPr>
              <a:t>뮤지컬 등 네티즌 반응 분석하기</a:t>
            </a:r>
            <a:endParaRPr lang="en-US" altLang="ko-KR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최소한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만 단어 이상이 수집되도록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Crawling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을 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수집된 자료로부터 네티즌 반응에 대한 분석을 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Word Cloud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를 만들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err="1" smtClean="0">
                <a:latin typeface="D2Coding ligature" pitchFamily="49" charset="-127"/>
                <a:ea typeface="D2Coding ligature" pitchFamily="49" charset="-127"/>
              </a:rPr>
              <a:t>일자별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시간대별 평점 분석을 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기</a:t>
            </a:r>
            <a:r>
              <a:rPr lang="ko-KR" altLang="en-US" sz="1600" dirty="0">
                <a:latin typeface="D2Coding ligature" pitchFamily="49" charset="-127"/>
                <a:ea typeface="D2Coding ligature" pitchFamily="49" charset="-127"/>
              </a:rPr>
              <a:t>타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1200150" lvl="2" indent="-285750">
              <a:buFont typeface="Wingdings" pitchFamily="2" charset="2"/>
              <a:buChar char="§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보고서는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R Markdown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으로 만들고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html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파일로 변환하여 제출할 것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일정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제출 기한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점심시간 이전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7/9(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화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15:00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부터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개별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3" y="620688"/>
            <a:ext cx="8682823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■ 대전을 주제로 데이터 분석 보고서 만들 것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교재 </a:t>
            </a:r>
            <a:r>
              <a:rPr lang="en-US" altLang="ko-KR" sz="1600" dirty="0" err="1" smtClean="0">
                <a:latin typeface="D2Coding ligature" pitchFamily="49" charset="-127"/>
                <a:ea typeface="D2Coding ligature" pitchFamily="49" charset="-127"/>
              </a:rPr>
              <a:t>pp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 275-293 “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경상남도 사망률 감소와 의료균형화를 위한 제안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”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참조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정형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/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비정형 데이터 모두를 사용할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최종 보고서는 파워포인트로 작성하되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관련 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R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프로그램 자료도 같이 제출할 것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일정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주제 선정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7/11(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 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까지</a:t>
            </a:r>
            <a:endParaRPr lang="en-US" altLang="ko-KR" sz="1600" dirty="0" smtClean="0">
              <a:latin typeface="D2Coding ligature" pitchFamily="49" charset="-127"/>
              <a:ea typeface="D2Coding ligature" pitchFamily="49" charset="-127"/>
            </a:endParaRP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7/18(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2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차 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7/25(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목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</a:p>
          <a:p>
            <a:pPr marL="1165225" lvl="2" indent="-250825">
              <a:buFont typeface="Wingdings" pitchFamily="2" charset="2"/>
              <a:buChar char="§"/>
            </a:pP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최종 발표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: 8/2(</a:t>
            </a:r>
            <a:r>
              <a:rPr lang="ko-KR" altLang="en-US" sz="1600" dirty="0" smtClean="0">
                <a:latin typeface="D2Coding ligature" pitchFamily="49" charset="-127"/>
                <a:ea typeface="D2Coding ligature" pitchFamily="49" charset="-127"/>
              </a:rPr>
              <a:t>금</a:t>
            </a:r>
            <a:r>
              <a:rPr lang="en-US" altLang="ko-KR" sz="1600" dirty="0" smtClean="0">
                <a:latin typeface="D2Coding ligature" pitchFamily="49" charset="-127"/>
                <a:ea typeface="D2Coding ligature" pitchFamily="49" charset="-127"/>
              </a:rPr>
              <a:t>)</a:t>
            </a:r>
            <a:endParaRPr lang="en-US" altLang="ko-KR" sz="1600" dirty="0">
              <a:latin typeface="D2Coding ligature" pitchFamily="49" charset="-127"/>
              <a:ea typeface="D2Coding ligature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조별 과제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8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3515" y="13611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조편성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37487"/>
              </p:ext>
            </p:extLst>
          </p:nvPr>
        </p:nvGraphicFramePr>
        <p:xfrm>
          <a:off x="755576" y="1196752"/>
          <a:ext cx="74888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4248472"/>
                <a:gridCol w="1080120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인원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멘토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박진원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임원기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황성윤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구진희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김영진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박수민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신은총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김동욱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임도균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전수연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err="1" smtClean="0">
                          <a:solidFill>
                            <a:schemeClr val="tx1"/>
                          </a:solidFill>
                        </a:rPr>
                        <a:t>민다희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박성지</a:t>
                      </a:r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baseline="0" dirty="0" smtClean="0">
                          <a:solidFill>
                            <a:schemeClr val="tx1"/>
                          </a:solidFill>
                        </a:rPr>
                        <a:t>류경민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송현옥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오진영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이경욱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최준혁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장성훈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김성동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김준성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김희범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남궁하영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안수현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황희정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김상규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이웅희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조병무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김찬우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이희철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최용호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4411851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※ 7</a:t>
            </a:r>
            <a:r>
              <a:rPr lang="ko-KR" altLang="en-US" sz="1600" dirty="0" smtClean="0"/>
              <a:t>월 한시적으로 운영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8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245</Words>
  <Application>Microsoft Office PowerPoint</Application>
  <PresentationFormat>화면 슬라이드 쇼(4:3)</PresentationFormat>
  <Paragraphs>62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709-000</cp:lastModifiedBy>
  <cp:revision>147</cp:revision>
  <dcterms:created xsi:type="dcterms:W3CDTF">2018-09-14T06:04:22Z</dcterms:created>
  <dcterms:modified xsi:type="dcterms:W3CDTF">2019-07-04T01:38:01Z</dcterms:modified>
</cp:coreProperties>
</file>