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93" r:id="rId4"/>
    <p:sldId id="260" r:id="rId5"/>
    <p:sldId id="294" r:id="rId6"/>
    <p:sldId id="262" r:id="rId7"/>
    <p:sldId id="261" r:id="rId8"/>
    <p:sldId id="295" r:id="rId9"/>
    <p:sldId id="296" r:id="rId10"/>
    <p:sldId id="297" r:id="rId11"/>
    <p:sldId id="29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2" autoAdjust="0"/>
    <p:restoredTop sz="94660"/>
  </p:normalViewPr>
  <p:slideViewPr>
    <p:cSldViewPr>
      <p:cViewPr>
        <p:scale>
          <a:sx n="82" d="100"/>
          <a:sy n="82" d="100"/>
        </p:scale>
        <p:origin x="-1008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2019-03-20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5696" y="1340768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err="1" smtClean="0">
                <a:solidFill>
                  <a:srgbClr val="FF0000"/>
                </a:solidFill>
              </a:rPr>
              <a:t>Git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4400" b="1" dirty="0" err="1" smtClean="0">
                <a:solidFill>
                  <a:srgbClr val="FF0000"/>
                </a:solidFill>
              </a:rPr>
              <a:t>GitHub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프로그래밍 과정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79816" y="39338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github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02568"/>
            <a:ext cx="3421616" cy="171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3689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</a:t>
            </a:r>
            <a:r>
              <a:rPr lang="en-US" altLang="ko-KR" b="1" dirty="0" smtClean="0"/>
              <a:t>README.md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ea typeface="D2Coding ligature" pitchFamily="49" charset="-127"/>
              </a:rPr>
              <a:t>저장소에 대한 </a:t>
            </a:r>
            <a:r>
              <a:rPr lang="ko-KR" altLang="en-US" dirty="0" err="1" smtClean="0">
                <a:ea typeface="D2Coding ligature" pitchFamily="49" charset="-127"/>
              </a:rPr>
              <a:t>소개글로</a:t>
            </a:r>
            <a:r>
              <a:rPr lang="ko-KR" altLang="en-US" dirty="0" smtClean="0">
                <a:ea typeface="D2Coding ligature" pitchFamily="49" charset="-127"/>
              </a:rPr>
              <a:t> 최대한 </a:t>
            </a:r>
            <a:r>
              <a:rPr lang="ko-KR" altLang="en-US" dirty="0" err="1" smtClean="0">
                <a:ea typeface="D2Coding ligature" pitchFamily="49" charset="-127"/>
              </a:rPr>
              <a:t>성의있게</a:t>
            </a:r>
            <a:r>
              <a:rPr lang="ko-KR" altLang="en-US" dirty="0" smtClean="0">
                <a:ea typeface="D2Coding ligature" pitchFamily="49" charset="-127"/>
              </a:rPr>
              <a:t> 작성할 것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ea typeface="D2Coding ligature" pitchFamily="49" charset="-127"/>
              </a:rPr>
              <a:t>Markdown </a:t>
            </a:r>
            <a:r>
              <a:rPr lang="ko-KR" altLang="en-US" dirty="0" smtClean="0">
                <a:ea typeface="D2Coding ligature" pitchFamily="49" charset="-127"/>
              </a:rPr>
              <a:t>문서로 쉽게 배울 수 있음 </a:t>
            </a:r>
            <a:r>
              <a:rPr lang="en-US" altLang="ko-KR" dirty="0" smtClean="0">
                <a:ea typeface="D2Coding ligature" pitchFamily="49" charset="-127"/>
              </a:rPr>
              <a:t>(“</a:t>
            </a:r>
            <a:r>
              <a:rPr lang="en-US" altLang="ko-KR" dirty="0" err="1" smtClean="0">
                <a:ea typeface="D2Coding ligature" pitchFamily="49" charset="-127"/>
              </a:rPr>
              <a:t>GitHub</a:t>
            </a:r>
            <a:r>
              <a:rPr lang="en-US" altLang="ko-KR" dirty="0" smtClean="0">
                <a:ea typeface="D2Coding ligature" pitchFamily="49" charset="-127"/>
              </a:rPr>
              <a:t> Readme </a:t>
            </a:r>
            <a:r>
              <a:rPr lang="ko-KR" altLang="en-US" dirty="0" smtClean="0">
                <a:ea typeface="D2Coding ligature" pitchFamily="49" charset="-127"/>
              </a:rPr>
              <a:t>작성</a:t>
            </a:r>
            <a:r>
              <a:rPr lang="en-US" altLang="ko-KR" dirty="0" smtClean="0">
                <a:ea typeface="D2Coding ligature" pitchFamily="49" charset="-127"/>
              </a:rPr>
              <a:t>”</a:t>
            </a:r>
            <a:r>
              <a:rPr lang="ko-KR" altLang="en-US" dirty="0" smtClean="0">
                <a:ea typeface="D2Coding ligature" pitchFamily="49" charset="-127"/>
              </a:rPr>
              <a:t>으로</a:t>
            </a:r>
            <a:r>
              <a:rPr lang="en-US" altLang="ko-KR" dirty="0" smtClean="0">
                <a:ea typeface="D2Coding ligature" pitchFamily="49" charset="-127"/>
              </a:rPr>
              <a:t> </a:t>
            </a:r>
            <a:r>
              <a:rPr lang="ko-KR" altLang="en-US" dirty="0" smtClean="0">
                <a:ea typeface="D2Coding ligature" pitchFamily="49" charset="-127"/>
              </a:rPr>
              <a:t>검색</a:t>
            </a:r>
            <a:r>
              <a:rPr lang="en-US" altLang="ko-KR" dirty="0" smtClean="0">
                <a:ea typeface="D2Coding ligature" pitchFamily="49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 smtClean="0">
                <a:ea typeface="D2Coding ligature" pitchFamily="49" charset="-127"/>
              </a:rPr>
              <a:t>GitHub</a:t>
            </a:r>
            <a:r>
              <a:rPr lang="en-US" altLang="ko-KR" dirty="0" smtClean="0">
                <a:ea typeface="D2Coding ligature" pitchFamily="49" charset="-127"/>
              </a:rPr>
              <a:t> </a:t>
            </a:r>
            <a:r>
              <a:rPr lang="ko-KR" altLang="en-US" dirty="0" smtClean="0">
                <a:ea typeface="D2Coding ligature" pitchFamily="49" charset="-127"/>
              </a:rPr>
              <a:t>사이트에서 주로 편집함 </a:t>
            </a:r>
            <a:r>
              <a:rPr lang="en-US" altLang="ko-KR" dirty="0" smtClean="0">
                <a:ea typeface="D2Coding ligature" pitchFamily="49" charset="-127"/>
              </a:rPr>
              <a:t>(</a:t>
            </a:r>
            <a:r>
              <a:rPr lang="ko-KR" altLang="en-US" dirty="0" smtClean="0">
                <a:ea typeface="D2Coding ligature" pitchFamily="49" charset="-127"/>
              </a:rPr>
              <a:t>결과 </a:t>
            </a:r>
            <a:r>
              <a:rPr lang="ko-KR" altLang="en-US" dirty="0" err="1" smtClean="0">
                <a:ea typeface="D2Coding ligature" pitchFamily="49" charset="-127"/>
              </a:rPr>
              <a:t>미리보기</a:t>
            </a:r>
            <a:r>
              <a:rPr lang="ko-KR" altLang="en-US" dirty="0" smtClean="0">
                <a:ea typeface="D2Coding ligature" pitchFamily="49" charset="-127"/>
              </a:rPr>
              <a:t> 활용</a:t>
            </a:r>
            <a:r>
              <a:rPr lang="en-US" altLang="ko-KR" dirty="0" smtClean="0">
                <a:ea typeface="D2Coding ligature" pitchFamily="49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■ </a:t>
            </a:r>
            <a:r>
              <a:rPr lang="en-US" altLang="ko-KR" b="1" dirty="0" smtClean="0"/>
              <a:t>Local</a:t>
            </a:r>
            <a:r>
              <a:rPr lang="ko-KR" altLang="en-US" b="1" dirty="0" smtClean="0"/>
              <a:t>과 동기화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en-US" altLang="ko-KR" dirty="0" err="1" smtClean="0">
                <a:latin typeface="Consolas" pitchFamily="49" charset="0"/>
                <a:ea typeface="D2Coding ligature" pitchFamily="49" charset="-127"/>
                <a:cs typeface="Consolas" pitchFamily="49" charset="0"/>
              </a:rPr>
              <a:t>git</a:t>
            </a:r>
            <a:r>
              <a:rPr lang="en-US" altLang="ko-KR" dirty="0" smtClean="0">
                <a:latin typeface="Consolas" pitchFamily="49" charset="0"/>
                <a:ea typeface="D2Coding ligature" pitchFamily="49" charset="-127"/>
                <a:cs typeface="Consolas" pitchFamily="49" charset="0"/>
              </a:rPr>
              <a:t> pull</a:t>
            </a:r>
            <a:endParaRPr lang="en-US" altLang="ko-KR" dirty="0">
              <a:latin typeface="Consolas" pitchFamily="49" charset="0"/>
              <a:ea typeface="D2Coding ligature" pitchFamily="49" charset="-127"/>
              <a:cs typeface="Consolas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>
              <a:ea typeface="D2Coding ligature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8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README.md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18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93731" y="1700808"/>
            <a:ext cx="5915401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 smtClean="0"/>
              <a:t>일</a:t>
            </a:r>
            <a:r>
              <a:rPr lang="ko-KR" altLang="en-US" sz="8800" dirty="0"/>
              <a:t>일</a:t>
            </a:r>
            <a:r>
              <a:rPr lang="ko-KR" altLang="en-US" sz="8800" dirty="0" smtClean="0"/>
              <a:t> </a:t>
            </a:r>
            <a:r>
              <a:rPr lang="ko-KR" altLang="en-US" sz="8800" dirty="0" err="1" smtClean="0"/>
              <a:t>커밋</a:t>
            </a:r>
            <a:endParaRPr lang="en-US" altLang="ko-KR" sz="8800" dirty="0" smtClean="0"/>
          </a:p>
          <a:p>
            <a:pPr algn="ctr"/>
            <a:r>
              <a:rPr lang="en-US" altLang="ko-KR" sz="2000" dirty="0" smtClean="0"/>
              <a:t> </a:t>
            </a:r>
          </a:p>
          <a:p>
            <a:pPr algn="ctr"/>
            <a:r>
              <a:rPr lang="en-US" altLang="ko-KR" sz="6600" dirty="0" smtClean="0"/>
              <a:t>(Daily Commit)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438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누구나 한번쯤은 겪었던 일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2050" name="Picture 2" descr="need-of-v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6" y="1556792"/>
            <a:ext cx="822533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836712"/>
            <a:ext cx="621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한달후에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최종본을</a:t>
            </a:r>
            <a:r>
              <a:rPr lang="ko-KR" altLang="en-US" dirty="0" smtClean="0"/>
              <a:t> 찾으려고 했는데 이름이 기억나지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누구나 한번쯤은 겪었던 일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3074" name="Picture 2" descr="vcs-confl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65089"/>
            <a:ext cx="7513182" cy="33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836712"/>
            <a:ext cx="893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여러명이</a:t>
            </a:r>
            <a:r>
              <a:rPr lang="ko-KR" altLang="en-US" dirty="0"/>
              <a:t> 공동으로 같은 파일을 작업할 때 파일 내용을 덮어쓰는 문제가 </a:t>
            </a:r>
            <a:r>
              <a:rPr lang="ko-KR" altLang="en-US" dirty="0" smtClean="0"/>
              <a:t>생길 가능성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4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32254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정의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i="1" dirty="0" smtClean="0"/>
              <a:t>분산 </a:t>
            </a:r>
            <a:r>
              <a:rPr lang="ko-KR" altLang="en-US" i="1" dirty="0"/>
              <a:t>버전 관리 툴인 </a:t>
            </a:r>
            <a:r>
              <a:rPr lang="ko-KR" altLang="en-US" b="1" i="1" dirty="0"/>
              <a:t>깃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Git</a:t>
            </a:r>
            <a:r>
              <a:rPr lang="en-US" altLang="ko-KR" b="1" i="1" dirty="0"/>
              <a:t>)</a:t>
            </a:r>
            <a:r>
              <a:rPr lang="ko-KR" altLang="en-US" i="1" dirty="0"/>
              <a:t>을 사용하는 프로젝트를 지원하는 </a:t>
            </a:r>
            <a:endParaRPr lang="en-US" altLang="ko-KR" i="1" dirty="0" smtClean="0"/>
          </a:p>
          <a:p>
            <a:pPr lvl="1">
              <a:lnSpc>
                <a:spcPct val="150000"/>
              </a:lnSpc>
            </a:pPr>
            <a:r>
              <a:rPr lang="ko-KR" altLang="en-US" b="1" i="1" dirty="0" err="1" smtClean="0"/>
              <a:t>웹호스팅</a:t>
            </a:r>
            <a:r>
              <a:rPr lang="ko-KR" altLang="en-US" b="1" i="1" dirty="0" smtClean="0"/>
              <a:t> 서비스</a:t>
            </a:r>
            <a:r>
              <a:rPr lang="ko-KR" altLang="en-US" i="1" dirty="0" smtClean="0"/>
              <a:t>이고 현재 가장 </a:t>
            </a:r>
            <a:r>
              <a:rPr lang="ko-KR" altLang="en-US" i="1" dirty="0" err="1"/>
              <a:t>인기있는</a:t>
            </a:r>
            <a:r>
              <a:rPr lang="ko-KR" altLang="en-US" i="1" dirty="0"/>
              <a:t> 오픈 소스 코드 </a:t>
            </a:r>
            <a:r>
              <a:rPr lang="ko-KR" altLang="en-US" i="1" dirty="0" smtClean="0"/>
              <a:t>저장소</a:t>
            </a:r>
            <a:endParaRPr lang="en-US" altLang="ko-KR" i="1" dirty="0" smtClean="0"/>
          </a:p>
          <a:p>
            <a:pPr>
              <a:lnSpc>
                <a:spcPct val="150000"/>
              </a:lnSpc>
            </a:pPr>
            <a:endParaRPr lang="en-US" altLang="ko-KR" dirty="0" smtClean="0"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smtClean="0"/>
              <a:t>특징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했을 때 무료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주제별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err="1" smtClean="0">
                <a:latin typeface="+mn-ea"/>
              </a:rPr>
              <a:t>프로젝트별로</a:t>
            </a:r>
            <a:r>
              <a:rPr lang="ko-KR" altLang="en-US" dirty="0" smtClean="0">
                <a:latin typeface="+mn-ea"/>
              </a:rPr>
              <a:t> 저장소를 만들 수 있음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명 이상의 협력자</a:t>
            </a:r>
            <a:r>
              <a:rPr lang="en-US" altLang="ko-KR" dirty="0">
                <a:latin typeface="+mn-ea"/>
              </a:rPr>
              <a:t>(Collaborators)</a:t>
            </a:r>
            <a:r>
              <a:rPr lang="ko-KR" altLang="en-US" dirty="0">
                <a:latin typeface="+mn-ea"/>
              </a:rPr>
              <a:t>를 등록하여 하나의 프로젝트를 가지고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를 통해 공동 작업할 수 </a:t>
            </a:r>
            <a:r>
              <a:rPr lang="ko-KR" altLang="en-US" dirty="0" smtClean="0">
                <a:latin typeface="+mn-ea"/>
              </a:rPr>
              <a:t>있음</a:t>
            </a:r>
            <a:r>
              <a:rPr lang="en-US" altLang="ko-KR" dirty="0" smtClean="0">
                <a:ea typeface="D2Coding ligature" pitchFamily="49" charset="-127"/>
              </a:rPr>
              <a:t/>
            </a:r>
            <a:br>
              <a:rPr lang="en-US" altLang="ko-KR" dirty="0" smtClean="0">
                <a:ea typeface="D2Coding ligature" pitchFamily="49" charset="-127"/>
              </a:rPr>
            </a:br>
            <a:endParaRPr lang="en-US" altLang="ko-KR" dirty="0" smtClean="0"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smtClean="0"/>
              <a:t>현실적인 의미</a:t>
            </a:r>
            <a:endParaRPr lang="en-US" altLang="ko-KR" dirty="0" smtClean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유명한 오픈 소스 </a:t>
            </a:r>
            <a:r>
              <a:rPr lang="ko-KR" altLang="en-US" dirty="0" smtClean="0"/>
              <a:t>프로그</a:t>
            </a:r>
            <a:r>
              <a:rPr lang="ko-KR" altLang="en-US" dirty="0"/>
              <a:t>램</a:t>
            </a:r>
            <a:r>
              <a:rPr lang="ko-KR" altLang="en-US" dirty="0" smtClean="0"/>
              <a:t>들의 저장소 및 협업 장소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이력을 증명하기 위한 수단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이력서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포트폴리오</a:t>
            </a:r>
            <a:r>
              <a:rPr lang="en-US" altLang="ko-KR" dirty="0" smtClean="0">
                <a:latin typeface="+mn-ea"/>
              </a:rPr>
              <a:t>/Blog</a:t>
            </a:r>
            <a:r>
              <a:rPr lang="ko-KR" altLang="en-US" dirty="0" smtClean="0">
                <a:latin typeface="+mn-ea"/>
              </a:rPr>
              <a:t> 대체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GitHub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3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의 동작 원리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091280" y="6597352"/>
            <a:ext cx="2133600" cy="241002"/>
          </a:xfrm>
        </p:spPr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643008" y="1268760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03248" y="1268760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963488" y="1254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172400" y="1254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 rot="5400000">
            <a:off x="3611560" y="3741368"/>
            <a:ext cx="360040" cy="4343815"/>
          </a:xfrm>
          <a:prstGeom prst="rightBrace">
            <a:avLst>
              <a:gd name="adj1" fmla="val 46503"/>
              <a:gd name="adj2" fmla="val 50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30612" y="609329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Local </a:t>
            </a:r>
            <a:r>
              <a:rPr lang="ko-KR" altLang="en-US" b="1" dirty="0" smtClean="0">
                <a:latin typeface="+mn-ea"/>
              </a:rPr>
              <a:t>저장소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08909" y="5795972"/>
            <a:ext cx="1799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Remote </a:t>
            </a:r>
            <a:r>
              <a:rPr lang="ko-KR" altLang="en-US" b="1" dirty="0" smtClean="0">
                <a:latin typeface="+mn-ea"/>
              </a:rPr>
              <a:t>저장소</a:t>
            </a:r>
            <a:endParaRPr lang="en-US" altLang="ko-KR" b="1" dirty="0" smtClean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GitHub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9512" y="1467252"/>
            <a:ext cx="1368152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init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1835696" y="2172669"/>
            <a:ext cx="180020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add filename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995936" y="2885763"/>
            <a:ext cx="180020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commit –m “…”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156176" y="3645024"/>
            <a:ext cx="180020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push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455" y="683985"/>
            <a:ext cx="1087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Working</a:t>
            </a:r>
          </a:p>
          <a:p>
            <a:pPr algn="ctr"/>
            <a:r>
              <a:rPr lang="en-US" altLang="ko-KR" sz="1600" b="1" dirty="0" smtClean="0"/>
              <a:t>Directory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30021" y="683985"/>
            <a:ext cx="92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Staging</a:t>
            </a:r>
          </a:p>
          <a:p>
            <a:pPr algn="ctr"/>
            <a:r>
              <a:rPr lang="en-US" altLang="ko-KR" sz="1600" b="1" dirty="0" smtClean="0"/>
              <a:t>Area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45820" y="683985"/>
            <a:ext cx="1235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Local</a:t>
            </a:r>
          </a:p>
          <a:p>
            <a:pPr algn="ctr"/>
            <a:r>
              <a:rPr lang="en-US" altLang="ko-KR" sz="1600" b="1" dirty="0" smtClean="0"/>
              <a:t>Repository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54730" y="683985"/>
            <a:ext cx="1235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Remote</a:t>
            </a:r>
          </a:p>
          <a:p>
            <a:pPr algn="ctr"/>
            <a:r>
              <a:rPr lang="en-US" altLang="ko-KR" sz="1600" b="1" dirty="0" smtClean="0"/>
              <a:t>Repository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640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의 동작 원리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091280" y="6597352"/>
            <a:ext cx="2133600" cy="241002"/>
          </a:xfrm>
        </p:spPr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643008" y="1268760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03248" y="1268760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963488" y="1254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172400" y="12548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 rot="5400000">
            <a:off x="3611560" y="3741368"/>
            <a:ext cx="360040" cy="4343815"/>
          </a:xfrm>
          <a:prstGeom prst="rightBrace">
            <a:avLst>
              <a:gd name="adj1" fmla="val 46503"/>
              <a:gd name="adj2" fmla="val 50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30612" y="616530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Local </a:t>
            </a:r>
            <a:r>
              <a:rPr lang="ko-KR" altLang="en-US" b="1" dirty="0" smtClean="0">
                <a:latin typeface="+mn-ea"/>
              </a:rPr>
              <a:t>저장소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08909" y="5795972"/>
            <a:ext cx="1799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Remote </a:t>
            </a:r>
            <a:r>
              <a:rPr lang="ko-KR" altLang="en-US" b="1" dirty="0" smtClean="0">
                <a:latin typeface="+mn-ea"/>
              </a:rPr>
              <a:t>저장소</a:t>
            </a:r>
            <a:endParaRPr lang="en-US" altLang="ko-KR" b="1" dirty="0" smtClean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GitHub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9512" y="1467252"/>
            <a:ext cx="1368152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1835696" y="2060848"/>
            <a:ext cx="1800200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add filename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995936" y="2636912"/>
            <a:ext cx="1800200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commit –m “…”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flipH="1">
            <a:off x="1835696" y="2641863"/>
            <a:ext cx="180020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reset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156176" y="3284984"/>
            <a:ext cx="1800200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push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flipH="1">
            <a:off x="6156176" y="3861048"/>
            <a:ext cx="180020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fetch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9455" y="683985"/>
            <a:ext cx="1087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Working</a:t>
            </a:r>
          </a:p>
          <a:p>
            <a:pPr algn="ctr"/>
            <a:r>
              <a:rPr lang="en-US" altLang="ko-KR" sz="1600" b="1" dirty="0" smtClean="0"/>
              <a:t>Directory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30021" y="683985"/>
            <a:ext cx="92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Staging</a:t>
            </a:r>
          </a:p>
          <a:p>
            <a:pPr algn="ctr"/>
            <a:r>
              <a:rPr lang="en-US" altLang="ko-KR" sz="1600" b="1" dirty="0" smtClean="0"/>
              <a:t>Area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45820" y="683985"/>
            <a:ext cx="1235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Local</a:t>
            </a:r>
          </a:p>
          <a:p>
            <a:pPr algn="ctr"/>
            <a:r>
              <a:rPr lang="en-US" altLang="ko-KR" sz="1600" b="1" dirty="0" smtClean="0"/>
              <a:t>Repository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54730" y="683985"/>
            <a:ext cx="1235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Remote</a:t>
            </a:r>
          </a:p>
          <a:p>
            <a:pPr algn="ctr"/>
            <a:r>
              <a:rPr lang="en-US" altLang="ko-KR" sz="1600" b="1" dirty="0" smtClean="0"/>
              <a:t>Repository</a:t>
            </a:r>
            <a:endParaRPr lang="ko-KR" altLang="en-US" sz="1600" b="1" dirty="0"/>
          </a:p>
        </p:txBody>
      </p:sp>
      <p:sp>
        <p:nvSpPr>
          <p:cNvPr id="23" name="오른쪽 화살표 22"/>
          <p:cNvSpPr/>
          <p:nvPr/>
        </p:nvSpPr>
        <p:spPr>
          <a:xfrm flipH="1">
            <a:off x="1835696" y="1467252"/>
            <a:ext cx="612068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clone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 flipH="1">
            <a:off x="1835696" y="4437112"/>
            <a:ext cx="3960440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merge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flipH="1">
            <a:off x="1811176" y="5046277"/>
            <a:ext cx="6145199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pull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032968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Windows</a:t>
            </a:r>
            <a:r>
              <a:rPr lang="ko-KR" altLang="en-US" dirty="0" smtClean="0">
                <a:latin typeface="+mn-ea"/>
              </a:rPr>
              <a:t>용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다운로드 후 설치 </a:t>
            </a:r>
            <a:r>
              <a:rPr lang="en-US" altLang="ko-KR" dirty="0" smtClean="0">
                <a:latin typeface="+mn-ea"/>
              </a:rPr>
              <a:t>(Default Setting)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https://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git-scm.com/download/win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설치가 제대로 되었는지 확인 후 초기 </a:t>
            </a:r>
            <a:r>
              <a:rPr lang="ko-KR" altLang="en-US" dirty="0" err="1" smtClean="0">
                <a:latin typeface="+mn-ea"/>
              </a:rPr>
              <a:t>세팅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/ 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ko-KR" altLang="en-US" dirty="0" smtClean="0">
                <a:latin typeface="+mn-ea"/>
              </a:rPr>
              <a:t>에 회원 등록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--version</a:t>
            </a:r>
            <a:r>
              <a:rPr lang="en-US" altLang="ko-KR" dirty="0" smtClean="0">
                <a:latin typeface="+mn-ea"/>
                <a:cs typeface="Consolas" pitchFamily="49" charset="0"/>
              </a:rPr>
              <a:t>	(hyphen </a:t>
            </a:r>
            <a:r>
              <a:rPr lang="ko-KR" altLang="en-US" dirty="0" smtClean="0">
                <a:latin typeface="+mn-ea"/>
              </a:rPr>
              <a:t>기호가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  <a:cs typeface="Consolas" pitchFamily="49" charset="0"/>
              </a:rPr>
              <a:t>)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--global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user.name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Ezen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Kim”</a:t>
            </a:r>
            <a:br>
              <a:rPr lang="en-US" altLang="ko-KR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--global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user.email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ezenkim@naver.com</a:t>
            </a:r>
            <a:br>
              <a:rPr lang="en-US" altLang="ko-KR" dirty="0" smtClean="0">
                <a:latin typeface="Consolas" pitchFamily="49" charset="0"/>
                <a:cs typeface="Consolas" pitchFamily="49" charset="0"/>
              </a:rPr>
            </a:b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작업할 </a:t>
            </a:r>
            <a:r>
              <a:rPr lang="ko-KR" altLang="en-US" dirty="0" err="1" smtClean="0">
                <a:latin typeface="+mn-ea"/>
              </a:rPr>
              <a:t>디렉토리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, d:\Workspace\python)</a:t>
            </a:r>
            <a:r>
              <a:rPr lang="ko-KR" altLang="en-US" dirty="0" smtClean="0">
                <a:latin typeface="+mn-ea"/>
              </a:rPr>
              <a:t>에서 새로운 저장소를 생성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cmd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새로운 명령 프롬프트 </a:t>
            </a:r>
            <a:r>
              <a:rPr lang="ko-KR" altLang="en-US" dirty="0" err="1" smtClean="0">
                <a:latin typeface="+mn-ea"/>
              </a:rPr>
              <a:t>앱</a:t>
            </a:r>
            <a:r>
              <a:rPr lang="ko-KR" altLang="en-US" dirty="0" smtClean="0">
                <a:latin typeface="+mn-ea"/>
              </a:rPr>
              <a:t> 실행</a:t>
            </a:r>
            <a:r>
              <a:rPr lang="en-US" altLang="ko-KR" dirty="0" smtClean="0">
                <a:latin typeface="+mn-ea"/>
              </a:rPr>
              <a:t>)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d:</a:t>
            </a:r>
            <a:br>
              <a:rPr lang="en-US" altLang="ko-KR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cd \Workspace\python</a:t>
            </a:r>
            <a:br>
              <a:rPr lang="en-US" altLang="ko-KR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하나의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 여러 개의 저장소 생성 가능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사용법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53951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 smtClean="0">
                <a:latin typeface="+mn-ea"/>
              </a:rPr>
              <a:t>Working </a:t>
            </a:r>
            <a:r>
              <a:rPr lang="en-US" altLang="ko-KR" dirty="0" err="1" smtClean="0">
                <a:latin typeface="+mn-ea"/>
              </a:rPr>
              <a:t>Directroy</a:t>
            </a:r>
            <a:r>
              <a:rPr lang="ko-KR" altLang="en-US" dirty="0" smtClean="0">
                <a:latin typeface="+mn-ea"/>
              </a:rPr>
              <a:t>에서 작업 수행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notepad test.txt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 smtClean="0">
                <a:latin typeface="+mn-ea"/>
              </a:rPr>
              <a:t>파일을 </a:t>
            </a:r>
            <a:r>
              <a:rPr lang="en-US" altLang="ko-KR" dirty="0" smtClean="0">
                <a:latin typeface="+mn-ea"/>
              </a:rPr>
              <a:t>Staging Area(</a:t>
            </a:r>
            <a:r>
              <a:rPr lang="ko-KR" altLang="en-US" dirty="0" smtClean="0">
                <a:latin typeface="+mn-ea"/>
              </a:rPr>
              <a:t>준비 상태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보내기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add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filename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통상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add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으로 사용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status </a:t>
            </a:r>
            <a:r>
              <a:rPr lang="ko-KR" altLang="en-US" dirty="0" smtClean="0">
                <a:latin typeface="+mn-ea"/>
              </a:rPr>
              <a:t>로 상태 확인 가능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 smtClean="0">
                <a:latin typeface="+mn-ea"/>
              </a:rPr>
              <a:t>파일을 확정함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commit -m “First Commit” 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따옴표 안에 쓰고 싶은 말 쓰면 됨</a:t>
            </a:r>
            <a:r>
              <a:rPr lang="en-US" altLang="ko-KR" dirty="0" smtClean="0">
                <a:latin typeface="+mn-ea"/>
              </a:rPr>
              <a:t>)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log </a:t>
            </a:r>
            <a:r>
              <a:rPr lang="ko-KR" altLang="en-US" dirty="0" smtClean="0">
                <a:latin typeface="+mn-ea"/>
              </a:rPr>
              <a:t>로 결과 확인 가능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사용법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7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3263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dirty="0" err="1" smtClean="0">
                <a:latin typeface="+mn-ea"/>
              </a:rPr>
              <a:t>GitHub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사이트에 들어가서 새로운 저장소</a:t>
            </a:r>
            <a:r>
              <a:rPr lang="en-US" altLang="ko-KR" dirty="0" smtClean="0">
                <a:latin typeface="+mn-ea"/>
              </a:rPr>
              <a:t>(Repository) </a:t>
            </a:r>
            <a:r>
              <a:rPr lang="ko-KR" altLang="en-US" dirty="0" smtClean="0">
                <a:latin typeface="+mn-ea"/>
              </a:rPr>
              <a:t>생성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이름</a:t>
            </a:r>
            <a:r>
              <a:rPr lang="en-US" altLang="ko-KR" dirty="0" smtClean="0">
                <a:latin typeface="+mn-ea"/>
              </a:rPr>
              <a:t>(Test)</a:t>
            </a:r>
            <a:r>
              <a:rPr lang="ko-KR" altLang="en-US" dirty="0" smtClean="0">
                <a:latin typeface="+mn-ea"/>
              </a:rPr>
              <a:t>과 간단한 설명</a:t>
            </a:r>
            <a:r>
              <a:rPr lang="en-US" altLang="ko-KR" dirty="0" smtClean="0">
                <a:latin typeface="+mn-ea"/>
              </a:rPr>
              <a:t>(Testing 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en-US" altLang="ko-KR" dirty="0" smtClean="0">
                <a:latin typeface="+mn-ea"/>
              </a:rPr>
              <a:t> Operation)</a:t>
            </a:r>
            <a:r>
              <a:rPr lang="ko-KR" altLang="en-US" dirty="0" smtClean="0">
                <a:latin typeface="+mn-ea"/>
              </a:rPr>
              <a:t>을 입력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dirty="0" smtClean="0">
                <a:latin typeface="+mn-ea"/>
              </a:rPr>
              <a:t>필요한 </a:t>
            </a:r>
            <a:r>
              <a:rPr lang="en-US" altLang="ko-KR" dirty="0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Command </a:t>
            </a:r>
            <a:r>
              <a:rPr lang="ko-KR" altLang="en-US" dirty="0" smtClean="0">
                <a:latin typeface="+mn-ea"/>
              </a:rPr>
              <a:t>복사한 후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smtClean="0">
                <a:latin typeface="+mn-ea"/>
              </a:rPr>
              <a:t>명령 프롬프트</a:t>
            </a:r>
            <a:r>
              <a:rPr lang="en-US" altLang="ko-KR" dirty="0" smtClean="0">
                <a:latin typeface="+mn-ea"/>
              </a:rPr>
              <a:t>” </a:t>
            </a:r>
            <a:r>
              <a:rPr lang="ko-KR" altLang="en-US" dirty="0" err="1" smtClean="0">
                <a:latin typeface="+mn-ea"/>
              </a:rPr>
              <a:t>앱에서</a:t>
            </a:r>
            <a:r>
              <a:rPr lang="ko-KR" altLang="en-US" dirty="0" smtClean="0">
                <a:latin typeface="+mn-ea"/>
              </a:rPr>
              <a:t> 실행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remote add origin https://github.com/ckiekim/Test.git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ko-KR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dirty="0" smtClean="0">
                <a:latin typeface="+mn-ea"/>
              </a:rPr>
              <a:t>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dirty="0" smtClean="0">
                <a:latin typeface="+mn-ea"/>
              </a:rPr>
              <a:t>로컬에서 확정한 파일을 원격저장소에 보관하고 배포함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push -u origin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master 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최초 </a:t>
            </a:r>
            <a:r>
              <a:rPr lang="ko-KR" altLang="en-US" dirty="0" err="1" smtClean="0">
                <a:latin typeface="+mn-ea"/>
              </a:rPr>
              <a:t>실행시</a:t>
            </a:r>
            <a:r>
              <a:rPr lang="en-US" altLang="ko-KR" dirty="0" smtClean="0">
                <a:latin typeface="+mn-ea"/>
              </a:rPr>
              <a:t>)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push</a:t>
            </a:r>
            <a:br>
              <a:rPr lang="en-US" altLang="ko-KR" dirty="0" smtClean="0">
                <a:latin typeface="Consolas" pitchFamily="49" charset="0"/>
                <a:cs typeface="Consolas" pitchFamily="49" charset="0"/>
              </a:rPr>
            </a:br>
            <a:r>
              <a:rPr lang="en-US" altLang="ko-KR" dirty="0" smtClean="0">
                <a:latin typeface="+mn-ea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사용법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240</Words>
  <Application>Microsoft Office PowerPoint</Application>
  <PresentationFormat>화면 슬라이드 쇼(4:3)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709-24</cp:lastModifiedBy>
  <cp:revision>103</cp:revision>
  <dcterms:created xsi:type="dcterms:W3CDTF">2018-09-14T06:04:22Z</dcterms:created>
  <dcterms:modified xsi:type="dcterms:W3CDTF">2019-03-20T10:46:01Z</dcterms:modified>
</cp:coreProperties>
</file>