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259" r:id="rId2"/>
    <p:sldId id="265" r:id="rId3"/>
    <p:sldId id="261" r:id="rId4"/>
    <p:sldId id="266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5696" y="1731935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Orientation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79816" y="4325034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46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개</a:t>
            </a:r>
            <a:r>
              <a:rPr lang="ko-KR" altLang="en-US" b="1" dirty="0">
                <a:latin typeface="+mn-ea"/>
              </a:rPr>
              <a:t>요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데이터 사용량 급증으로 분석 및 예측모델 개발이 가능한 전문인력 수요 증가에 따라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ko-KR" altLang="en-US" dirty="0" err="1" smtClean="0">
                <a:ea typeface="D2Coding ligature" pitchFamily="49" charset="-127"/>
              </a:rPr>
              <a:t>머신러닝을</a:t>
            </a:r>
            <a:r>
              <a:rPr lang="ko-KR" altLang="en-US" dirty="0" smtClean="0">
                <a:ea typeface="D2Coding ligature" pitchFamily="49" charset="-127"/>
              </a:rPr>
              <a:t> 활용하여 공공데이터 예측 모델을 개발함으로써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ko-KR" altLang="en-US" dirty="0" smtClean="0">
                <a:ea typeface="D2Coding ligature" pitchFamily="49" charset="-127"/>
              </a:rPr>
              <a:t>공공데이터의 생산 및 수요를 예측할 수 있는 </a:t>
            </a:r>
            <a:r>
              <a:rPr lang="ko-KR" altLang="en-US" dirty="0" err="1" smtClean="0">
                <a:ea typeface="D2Coding ligature" pitchFamily="49" charset="-127"/>
              </a:rPr>
              <a:t>빅데이터</a:t>
            </a:r>
            <a:r>
              <a:rPr lang="ko-KR" altLang="en-US" dirty="0" smtClean="0">
                <a:ea typeface="D2Coding ligature" pitchFamily="49" charset="-127"/>
              </a:rPr>
              <a:t> 전문가를 양성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기간 </a:t>
            </a:r>
            <a:r>
              <a:rPr lang="en-US" altLang="ko-KR" dirty="0" smtClean="0">
                <a:ea typeface="D2Coding ligature" pitchFamily="49" charset="-127"/>
              </a:rPr>
              <a:t>: ‘19.5.27(</a:t>
            </a:r>
            <a:r>
              <a:rPr lang="ko-KR" altLang="en-US" dirty="0" smtClean="0">
                <a:ea typeface="D2Coding ligature" pitchFamily="49" charset="-127"/>
              </a:rPr>
              <a:t>월</a:t>
            </a:r>
            <a:r>
              <a:rPr lang="en-US" altLang="ko-KR" dirty="0" smtClean="0">
                <a:ea typeface="D2Coding ligature" pitchFamily="49" charset="-127"/>
              </a:rPr>
              <a:t>) ~ ‘19.11.8(</a:t>
            </a:r>
            <a:r>
              <a:rPr lang="ko-KR" altLang="en-US" dirty="0" smtClean="0">
                <a:ea typeface="D2Coding ligature" pitchFamily="49" charset="-127"/>
              </a:rPr>
              <a:t>금</a:t>
            </a:r>
            <a:r>
              <a:rPr lang="en-US" altLang="ko-KR" dirty="0" smtClean="0">
                <a:ea typeface="D2Coding ligature" pitchFamily="49" charset="-127"/>
              </a:rPr>
              <a:t>)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강의 시간 </a:t>
            </a:r>
            <a:r>
              <a:rPr lang="en-US" altLang="ko-KR" dirty="0" smtClean="0">
                <a:ea typeface="D2Coding ligature" pitchFamily="49" charset="-127"/>
              </a:rPr>
              <a:t>: </a:t>
            </a:r>
            <a:r>
              <a:rPr lang="ko-KR" altLang="en-US" dirty="0" smtClean="0">
                <a:ea typeface="D2Coding ligature" pitchFamily="49" charset="-127"/>
              </a:rPr>
              <a:t>총 </a:t>
            </a:r>
            <a:r>
              <a:rPr lang="en-US" altLang="ko-KR" dirty="0" smtClean="0">
                <a:ea typeface="D2Coding ligature" pitchFamily="49" charset="-127"/>
              </a:rPr>
              <a:t>940 </a:t>
            </a:r>
            <a:r>
              <a:rPr lang="ko-KR" altLang="en-US" dirty="0" smtClean="0">
                <a:ea typeface="D2Coding ligature" pitchFamily="49" charset="-127"/>
              </a:rPr>
              <a:t>시간</a:t>
            </a:r>
            <a:endParaRPr lang="en-US" altLang="ko-KR" dirty="0" smtClean="0">
              <a:ea typeface="D2Coding ligature" pitchFamily="49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dirty="0" smtClean="0">
                <a:ea typeface="D2Coding ligature" pitchFamily="49" charset="-127"/>
              </a:rPr>
              <a:t>주간 </a:t>
            </a:r>
            <a:r>
              <a:rPr lang="en-US" altLang="ko-KR" dirty="0" smtClean="0">
                <a:ea typeface="D2Coding ligature" pitchFamily="49" charset="-127"/>
              </a:rPr>
              <a:t>: 880 </a:t>
            </a:r>
            <a:r>
              <a:rPr lang="ko-KR" altLang="en-US" dirty="0" smtClean="0">
                <a:ea typeface="D2Coding ligature" pitchFamily="49" charset="-127"/>
              </a:rPr>
              <a:t>시간</a:t>
            </a:r>
            <a:endParaRPr lang="en-US" altLang="ko-KR" dirty="0" smtClean="0">
              <a:ea typeface="D2Coding ligature" pitchFamily="49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dirty="0" smtClean="0">
                <a:ea typeface="D2Coding ligature" pitchFamily="49" charset="-127"/>
              </a:rPr>
              <a:t>야간 </a:t>
            </a:r>
            <a:r>
              <a:rPr lang="en-US" altLang="ko-KR" dirty="0" smtClean="0">
                <a:ea typeface="D2Coding ligature" pitchFamily="49" charset="-127"/>
              </a:rPr>
              <a:t>: 60 </a:t>
            </a:r>
            <a:r>
              <a:rPr lang="ko-KR" altLang="en-US" dirty="0" smtClean="0">
                <a:ea typeface="D2Coding ligature" pitchFamily="49" charset="-127"/>
              </a:rPr>
              <a:t>시간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일정</a:t>
            </a:r>
            <a:endParaRPr lang="en-US" altLang="ko-KR" dirty="0" smtClean="0">
              <a:ea typeface="D2Coding ligature" pitchFamily="49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dirty="0" smtClean="0">
                <a:ea typeface="D2Coding ligature" pitchFamily="49" charset="-127"/>
              </a:rPr>
              <a:t>이론 </a:t>
            </a:r>
            <a:r>
              <a:rPr lang="en-US" altLang="ko-KR" dirty="0" smtClean="0">
                <a:ea typeface="D2Coding ligature" pitchFamily="49" charset="-127"/>
              </a:rPr>
              <a:t>: </a:t>
            </a:r>
            <a:r>
              <a:rPr lang="ko-KR" altLang="en-US" dirty="0" smtClean="0">
                <a:ea typeface="D2Coding ligature" pitchFamily="49" charset="-127"/>
              </a:rPr>
              <a:t>총 </a:t>
            </a:r>
            <a:r>
              <a:rPr lang="en-US" altLang="ko-KR" dirty="0" smtClean="0">
                <a:ea typeface="D2Coding ligature" pitchFamily="49" charset="-127"/>
              </a:rPr>
              <a:t>240 </a:t>
            </a:r>
            <a:r>
              <a:rPr lang="ko-KR" altLang="en-US" dirty="0" smtClean="0">
                <a:ea typeface="D2Coding ligature" pitchFamily="49" charset="-127"/>
              </a:rPr>
              <a:t>시간 </a:t>
            </a:r>
            <a:r>
              <a:rPr lang="en-US" altLang="ko-KR" dirty="0" smtClean="0">
                <a:ea typeface="D2Coding ligature" pitchFamily="49" charset="-127"/>
              </a:rPr>
              <a:t>(</a:t>
            </a:r>
            <a:r>
              <a:rPr lang="ko-KR" altLang="en-US" dirty="0" smtClean="0">
                <a:ea typeface="D2Coding ligature" pitchFamily="49" charset="-127"/>
              </a:rPr>
              <a:t>미니 프로젝트 포함</a:t>
            </a:r>
            <a:r>
              <a:rPr lang="en-US" altLang="ko-KR" dirty="0" smtClean="0">
                <a:ea typeface="D2Coding ligature" pitchFamily="49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dirty="0" smtClean="0">
                <a:ea typeface="D2Coding ligature" pitchFamily="49" charset="-127"/>
              </a:rPr>
              <a:t>프로젝트</a:t>
            </a:r>
            <a:r>
              <a:rPr lang="en-US" altLang="ko-KR" dirty="0" smtClean="0">
                <a:ea typeface="D2Coding ligature" pitchFamily="49" charset="-127"/>
              </a:rPr>
              <a:t>1 : </a:t>
            </a:r>
            <a:r>
              <a:rPr lang="ko-KR" altLang="en-US" dirty="0" smtClean="0">
                <a:ea typeface="D2Coding ligature" pitchFamily="49" charset="-127"/>
              </a:rPr>
              <a:t>총 </a:t>
            </a:r>
            <a:r>
              <a:rPr lang="en-US" altLang="ko-KR" dirty="0" smtClean="0">
                <a:ea typeface="D2Coding ligature" pitchFamily="49" charset="-127"/>
              </a:rPr>
              <a:t>440 </a:t>
            </a:r>
            <a:r>
              <a:rPr lang="ko-KR" altLang="en-US" dirty="0" smtClean="0">
                <a:ea typeface="D2Coding ligature" pitchFamily="49" charset="-127"/>
              </a:rPr>
              <a:t>시간 </a:t>
            </a:r>
            <a:r>
              <a:rPr lang="en-US" altLang="ko-KR" dirty="0" smtClean="0">
                <a:ea typeface="D2Coding ligature" pitchFamily="49" charset="-127"/>
              </a:rPr>
              <a:t>(</a:t>
            </a:r>
            <a:r>
              <a:rPr lang="ko-KR" altLang="en-US" dirty="0" err="1" smtClean="0">
                <a:ea typeface="D2Coding ligature" pitchFamily="49" charset="-127"/>
              </a:rPr>
              <a:t>파이썬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ko-KR" altLang="en-US" dirty="0" smtClean="0">
                <a:ea typeface="D2Coding ligature" pitchFamily="49" charset="-127"/>
              </a:rPr>
              <a:t>인공지능 강의 포함</a:t>
            </a:r>
            <a:r>
              <a:rPr lang="en-US" altLang="ko-KR" dirty="0" smtClean="0">
                <a:ea typeface="D2Coding ligature" pitchFamily="49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dirty="0" smtClean="0">
                <a:ea typeface="D2Coding ligature" pitchFamily="49" charset="-127"/>
              </a:rPr>
              <a:t>프로젝트</a:t>
            </a:r>
            <a:r>
              <a:rPr lang="en-US" altLang="ko-KR" dirty="0" smtClean="0">
                <a:ea typeface="D2Coding ligature" pitchFamily="49" charset="-127"/>
              </a:rPr>
              <a:t>2 : </a:t>
            </a:r>
            <a:r>
              <a:rPr lang="ko-KR" altLang="en-US" dirty="0" smtClean="0">
                <a:ea typeface="D2Coding ligature" pitchFamily="49" charset="-127"/>
              </a:rPr>
              <a:t>총 </a:t>
            </a:r>
            <a:r>
              <a:rPr lang="en-US" altLang="ko-KR" dirty="0" smtClean="0">
                <a:ea typeface="D2Coding ligature" pitchFamily="49" charset="-127"/>
              </a:rPr>
              <a:t>200 </a:t>
            </a:r>
            <a:r>
              <a:rPr lang="ko-KR" altLang="en-US" dirty="0" smtClean="0">
                <a:ea typeface="D2Coding ligature" pitchFamily="49" charset="-127"/>
              </a:rPr>
              <a:t>시간</a:t>
            </a:r>
            <a:endParaRPr lang="en-US" altLang="ko-KR" dirty="0" smtClean="0"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smtClean="0"/>
              <a:t>Overview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1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40842"/>
              </p:ext>
            </p:extLst>
          </p:nvPr>
        </p:nvGraphicFramePr>
        <p:xfrm>
          <a:off x="899592" y="1235720"/>
          <a:ext cx="1139149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9"/>
              </a:tblGrid>
              <a:tr h="165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이론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실습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미니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프로젝트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54021"/>
              </p:ext>
            </p:extLst>
          </p:nvPr>
        </p:nvGraphicFramePr>
        <p:xfrm>
          <a:off x="3910949" y="1235720"/>
          <a:ext cx="230425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UNIX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구축 운영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빅데이터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프로그래밍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마이닝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및 시각화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머신러닝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/</a:t>
                      </a:r>
                    </a:p>
                    <a:p>
                      <a:pPr algn="ctr" latinLnBrk="1"/>
                      <a:r>
                        <a:rPr lang="ko-KR" altLang="en-US" sz="1400" b="1" dirty="0" smtClean="0"/>
                        <a:t>알고리즘 </a:t>
                      </a:r>
                      <a:r>
                        <a:rPr lang="ko-KR" altLang="en-US" sz="1400" b="1" dirty="0" smtClean="0"/>
                        <a:t>활용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7324"/>
              </p:ext>
            </p:extLst>
          </p:nvPr>
        </p:nvGraphicFramePr>
        <p:xfrm>
          <a:off x="2182757" y="1235720"/>
          <a:ext cx="158417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인프라 기초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빅데이터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기본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빅데이터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분석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고급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분석기법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42402"/>
              </p:ext>
            </p:extLst>
          </p:nvPr>
        </p:nvGraphicFramePr>
        <p:xfrm>
          <a:off x="886613" y="3107928"/>
          <a:ext cx="1139149" cy="14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9"/>
              </a:tblGrid>
              <a:tr h="147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실무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프로젝트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7928"/>
              </p:ext>
            </p:extLst>
          </p:nvPr>
        </p:nvGraphicFramePr>
        <p:xfrm>
          <a:off x="3897970" y="3107928"/>
          <a:ext cx="231723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2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데이터 시각화 기법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API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를 활용한 구현 기법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ysClr val="windowText" lastClr="000000"/>
                          </a:solidFill>
                        </a:rPr>
                        <a:t>빅데이터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ysClr val="windowText" lastClr="000000"/>
                          </a:solidFill>
                        </a:rPr>
                        <a:t>클라우드</a:t>
                      </a:r>
                      <a:endParaRPr lang="en-US" altLang="ko-KR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서비스 활용</a:t>
                      </a:r>
                      <a:endParaRPr lang="en-US" altLang="ko-KR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46068"/>
              </p:ext>
            </p:extLst>
          </p:nvPr>
        </p:nvGraphicFramePr>
        <p:xfrm>
          <a:off x="2169778" y="3107928"/>
          <a:ext cx="1584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프로젝트 설계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활용기법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융합개발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환경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12226"/>
              </p:ext>
            </p:extLst>
          </p:nvPr>
        </p:nvGraphicFramePr>
        <p:xfrm>
          <a:off x="6372200" y="1235720"/>
          <a:ext cx="230425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DBMS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기초 및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분석 통계학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텍스트 데이터 분석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ysClr val="windowText" lastClr="000000"/>
                          </a:solidFill>
                        </a:rPr>
                        <a:t>딥러닝의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 이해 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자연어 처리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23060"/>
              </p:ext>
            </p:extLst>
          </p:nvPr>
        </p:nvGraphicFramePr>
        <p:xfrm>
          <a:off x="6359221" y="3107928"/>
          <a:ext cx="231723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2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프로젝트 구현 설계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공공데이터 활용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ysClr val="windowText" lastClr="000000"/>
                          </a:solidFill>
                        </a:rPr>
                        <a:t>머신러닝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1" dirty="0" err="1" smtClean="0">
                          <a:solidFill>
                            <a:sysClr val="windowText" lastClr="000000"/>
                          </a:solidFill>
                        </a:rPr>
                        <a:t>딥러닝</a:t>
                      </a:r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 활용</a:t>
                      </a:r>
                      <a:endParaRPr lang="en-US" altLang="ko-KR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공공데이터를 활용한 </a:t>
                      </a:r>
                      <a:endParaRPr lang="en-US" altLang="ko-KR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예측 분석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3515" y="13611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What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3672" y="620688"/>
            <a:ext cx="15023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주</a:t>
            </a:r>
            <a:r>
              <a:rPr lang="ko-KR" altLang="en-US" b="1" dirty="0">
                <a:latin typeface="+mn-ea"/>
              </a:rPr>
              <a:t>요</a:t>
            </a:r>
            <a:r>
              <a:rPr lang="ko-KR" altLang="en-US" b="1" dirty="0" smtClean="0">
                <a:latin typeface="+mn-ea"/>
              </a:rPr>
              <a:t> 내용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8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What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672" y="620688"/>
            <a:ext cx="500649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강의 내용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프로그래밍 언어 </a:t>
            </a:r>
            <a:r>
              <a:rPr lang="en-US" altLang="ko-KR" dirty="0" smtClean="0">
                <a:ea typeface="D2Coding ligature" pitchFamily="49" charset="-127"/>
              </a:rPr>
              <a:t>: R, Python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>
                <a:ea typeface="D2Coding ligature" pitchFamily="49" charset="-127"/>
              </a:rPr>
              <a:t>DBMS </a:t>
            </a:r>
            <a:r>
              <a:rPr lang="ko-KR" altLang="en-US" dirty="0" smtClean="0">
                <a:ea typeface="D2Coding ligature" pitchFamily="49" charset="-127"/>
              </a:rPr>
              <a:t>기초 및 </a:t>
            </a:r>
            <a:r>
              <a:rPr lang="en-US" altLang="ko-KR" dirty="0" smtClean="0">
                <a:ea typeface="D2Coding ligature" pitchFamily="49" charset="-127"/>
              </a:rPr>
              <a:t>SQL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기초 데이터 분석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기초 통계 분석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데이터 시각화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err="1" smtClean="0">
                <a:ea typeface="D2Coding ligature" pitchFamily="49" charset="-127"/>
              </a:rPr>
              <a:t>머신러닝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ko-KR" altLang="en-US" dirty="0" err="1" smtClean="0">
                <a:ea typeface="D2Coding ligature" pitchFamily="49" charset="-127"/>
              </a:rPr>
              <a:t>딥러닝을</a:t>
            </a:r>
            <a:r>
              <a:rPr lang="ko-KR" altLang="en-US" dirty="0" smtClean="0">
                <a:ea typeface="D2Coding ligature" pitchFamily="49" charset="-127"/>
              </a:rPr>
              <a:t> 이용한 데이터 분석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텍스트 </a:t>
            </a:r>
            <a:r>
              <a:rPr lang="ko-KR" altLang="en-US" dirty="0" err="1" smtClean="0">
                <a:ea typeface="D2Coding ligature" pitchFamily="49" charset="-127"/>
              </a:rPr>
              <a:t>마이닝</a:t>
            </a:r>
            <a:r>
              <a:rPr lang="ko-KR" altLang="en-US" dirty="0" smtClean="0">
                <a:ea typeface="D2Coding ligature" pitchFamily="49" charset="-127"/>
              </a:rPr>
              <a:t> 기반 데이터 분석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ea typeface="D2Coding ligature" pitchFamily="49" charset="-127"/>
              </a:rPr>
              <a:t>기타 </a:t>
            </a:r>
            <a:r>
              <a:rPr lang="en-US" altLang="ko-KR" dirty="0" smtClean="0">
                <a:ea typeface="D2Coding ligature" pitchFamily="49" charset="-127"/>
              </a:rPr>
              <a:t>: Linux, </a:t>
            </a:r>
            <a:r>
              <a:rPr lang="en-US" altLang="ko-KR" dirty="0" err="1" smtClean="0">
                <a:ea typeface="D2Coding ligature" pitchFamily="49" charset="-127"/>
              </a:rPr>
              <a:t>Git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en-US" altLang="ko-KR" dirty="0" err="1" smtClean="0">
                <a:ea typeface="D2Coding ligature" pitchFamily="49" charset="-127"/>
              </a:rPr>
              <a:t>GitHub</a:t>
            </a:r>
            <a:r>
              <a:rPr lang="en-US" altLang="ko-KR" dirty="0" smtClean="0">
                <a:ea typeface="D2Coding ligature" pitchFamily="49" charset="-127"/>
              </a:rPr>
              <a:t>, </a:t>
            </a:r>
            <a:r>
              <a:rPr lang="ko-KR" altLang="en-US" dirty="0" smtClean="0">
                <a:ea typeface="D2Coding ligature" pitchFamily="49" charset="-127"/>
              </a:rPr>
              <a:t>가상 </a:t>
            </a:r>
            <a:r>
              <a:rPr lang="ko-KR" altLang="en-US" dirty="0" smtClean="0">
                <a:ea typeface="D2Coding ligature" pitchFamily="49" charset="-127"/>
              </a:rPr>
              <a:t>머신</a:t>
            </a:r>
            <a:endParaRPr lang="en-US" altLang="ko-KR" dirty="0" smtClean="0"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2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일정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672" y="620688"/>
            <a:ext cx="41264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데이터 기초 및 </a:t>
            </a:r>
            <a:r>
              <a:rPr lang="en-US" altLang="ko-KR" b="1" dirty="0" smtClean="0">
                <a:latin typeface="+mn-ea"/>
              </a:rPr>
              <a:t>R </a:t>
            </a:r>
            <a:r>
              <a:rPr lang="ko-KR" altLang="en-US" b="1" dirty="0" smtClean="0">
                <a:latin typeface="+mn-ea"/>
              </a:rPr>
              <a:t>프로그래밍 </a:t>
            </a:r>
            <a:r>
              <a:rPr lang="en-US" altLang="ko-KR" b="1" dirty="0" smtClean="0">
                <a:latin typeface="+mn-ea"/>
              </a:rPr>
              <a:t>(6</a:t>
            </a:r>
            <a:r>
              <a:rPr lang="ko-KR" altLang="en-US" b="1" dirty="0" smtClean="0">
                <a:latin typeface="+mn-ea"/>
              </a:rPr>
              <a:t>주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6561820" y="1196752"/>
            <a:ext cx="1636981" cy="936104"/>
          </a:xfrm>
          <a:prstGeom prst="chevron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2007144" y="1196752"/>
            <a:ext cx="1636981" cy="936104"/>
          </a:xfrm>
          <a:prstGeom prst="chevron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프로그래밍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3537484" y="1196752"/>
            <a:ext cx="1636981" cy="936104"/>
          </a:xfrm>
          <a:prstGeom prst="chevron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5043686" y="1196752"/>
            <a:ext cx="1636981" cy="936104"/>
          </a:xfrm>
          <a:prstGeom prst="chevron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통계분석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844536" y="1196752"/>
            <a:ext cx="1279191" cy="936104"/>
          </a:xfrm>
          <a:prstGeom prst="homePlate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960" y="2492896"/>
            <a:ext cx="48867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데이터 심화 및 </a:t>
            </a:r>
            <a:r>
              <a:rPr lang="en-US" altLang="ko-KR" b="1" dirty="0" smtClean="0">
                <a:latin typeface="+mn-ea"/>
              </a:rPr>
              <a:t>Python </a:t>
            </a:r>
            <a:r>
              <a:rPr lang="ko-KR" altLang="en-US" b="1" dirty="0" smtClean="0">
                <a:latin typeface="+mn-ea"/>
              </a:rPr>
              <a:t>프로그래밍 </a:t>
            </a:r>
            <a:r>
              <a:rPr lang="en-US" altLang="ko-KR" b="1" dirty="0" smtClean="0">
                <a:latin typeface="+mn-ea"/>
              </a:rPr>
              <a:t>(11</a:t>
            </a:r>
            <a:r>
              <a:rPr lang="ko-KR" altLang="en-US" b="1" dirty="0" smtClean="0">
                <a:latin typeface="+mn-ea"/>
              </a:rPr>
              <a:t>주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6559108" y="3068960"/>
            <a:ext cx="1636981" cy="936104"/>
          </a:xfrm>
          <a:prstGeom prst="chevron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인공지</a:t>
            </a:r>
            <a:r>
              <a:rPr lang="ko-KR" altLang="en-US" dirty="0">
                <a:solidFill>
                  <a:schemeClr val="tx1"/>
                </a:solidFill>
              </a:rPr>
              <a:t>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2004432" y="3068960"/>
            <a:ext cx="1636981" cy="936104"/>
          </a:xfrm>
          <a:prstGeom prst="chevron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프로그래밍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3534772" y="3068960"/>
            <a:ext cx="1636981" cy="936104"/>
          </a:xfrm>
          <a:prstGeom prst="chevron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Learning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040974" y="3068960"/>
            <a:ext cx="1636981" cy="936104"/>
          </a:xfrm>
          <a:prstGeom prst="chevron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Deep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Learning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오각형 27"/>
          <p:cNvSpPr/>
          <p:nvPr/>
        </p:nvSpPr>
        <p:spPr>
          <a:xfrm>
            <a:off x="841824" y="3068960"/>
            <a:ext cx="1279191" cy="936104"/>
          </a:xfrm>
          <a:prstGeom prst="homePlate">
            <a:avLst>
              <a:gd name="adj" fmla="val 23164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960" y="4361329"/>
            <a:ext cx="25763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실무 프로젝트 </a:t>
            </a:r>
            <a:r>
              <a:rPr lang="en-US" altLang="ko-KR" b="1" dirty="0" smtClean="0">
                <a:latin typeface="+mn-ea"/>
              </a:rPr>
              <a:t>(5</a:t>
            </a:r>
            <a:r>
              <a:rPr lang="ko-KR" altLang="en-US" b="1" dirty="0" smtClean="0">
                <a:latin typeface="+mn-ea"/>
              </a:rPr>
              <a:t>주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4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292</Words>
  <Application>Microsoft Office PowerPoint</Application>
  <PresentationFormat>화면 슬라이드 쇼(4:3)</PresentationFormat>
  <Paragraphs>88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714-</cp:lastModifiedBy>
  <cp:revision>109</cp:revision>
  <dcterms:created xsi:type="dcterms:W3CDTF">2018-09-14T06:04:22Z</dcterms:created>
  <dcterms:modified xsi:type="dcterms:W3CDTF">2019-05-23T06:09:05Z</dcterms:modified>
</cp:coreProperties>
</file>