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497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134</cp:revision>
  <dcterms:created xsi:type="dcterms:W3CDTF">2018-09-14T06:04:22Z</dcterms:created>
  <dcterms:modified xsi:type="dcterms:W3CDTF">2019-06-19T23:43:15Z</dcterms:modified>
</cp:coreProperties>
</file>