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156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세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어떠한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폴더에는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파일명</a:t>
            </a:r>
            <a:r>
              <a:rPr lang="en-US" altLang="ko-KR" sz="140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42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63 13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E5  00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46 E9 FF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65 E2 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104</Words>
  <Application>Microsoft Office PowerPoint</Application>
  <PresentationFormat>A4 용지(210x297mm)</PresentationFormat>
  <Paragraphs>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111</cp:revision>
  <dcterms:created xsi:type="dcterms:W3CDTF">2018-09-14T06:04:22Z</dcterms:created>
  <dcterms:modified xsi:type="dcterms:W3CDTF">2019-07-19T02:53:37Z</dcterms:modified>
</cp:coreProperties>
</file>