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15b0ec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d115b0ec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8e254cde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38e254cd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7df46cb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47df46cb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66c92b52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666c92b52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7df46cb5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47df46cb5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7df46cb5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47df46cb5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7df46cb5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47df46cb5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7df46cb5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47df46cb5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7df46cb5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47df46cb5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115b0ec5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d115b0ec5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cfdfae7f_56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cfdfae7f_56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115b0ec5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d115b0ec5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115b0ec5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d115b0ec5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115b0ec5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115b0ec5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8b2c227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8b2c227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115b0ec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115b0ec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115b0ec5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d115b0ec5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115b0ec5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d115b0ec5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hyperlink" Target="http://pytorch.org/docs/torch" TargetMode="External"/><Relationship Id="rId5" Type="http://schemas.openxmlformats.org/officeDocument/2006/relationships/hyperlink" Target="http://pytorch.org/docs/torch" TargetMode="External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hyperlink" Target="http://pytorch.org/tutorials/beginner/blitz/tensor_tutorial.html#tensors" TargetMode="External"/><Relationship Id="rId5" Type="http://schemas.openxmlformats.org/officeDocument/2006/relationships/hyperlink" Target="http://pytorch.org/tutorials/beginner/blitz/tensor_tutorial.html#tensors" TargetMode="External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PythonZeroToAll/blob/master/lab-01-1-pytorch_basics.ipynb" TargetMode="External"/><Relationship Id="rId4" Type="http://schemas.openxmlformats.org/officeDocument/2006/relationships/hyperlink" Target="https://github.com/hunkim/DeepLearningZeroToAll/tree/master/pyto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PythonZeroToAll/blob/master/lab-01-1-pytorch_basics.ipynb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Pytorch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Basics</a:t>
            </a:r>
            <a:endParaRPr/>
          </a:p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1"/>
          <p:cNvSpPr txBox="1"/>
          <p:nvPr/>
        </p:nvSpPr>
        <p:spPr>
          <a:xfrm>
            <a:off x="68808" y="87975"/>
            <a:ext cx="2324475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27" name="Google Shape;1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Tensors</a:t>
            </a:r>
            <a:endParaRPr/>
          </a:p>
        </p:txBody>
      </p:sp>
      <p:sp>
        <p:nvSpPr>
          <p:cNvPr id="190" name="Google Shape;190;p40"/>
          <p:cNvSpPr/>
          <p:nvPr/>
        </p:nvSpPr>
        <p:spPr>
          <a:xfrm>
            <a:off x="4400900" y="4781700"/>
            <a:ext cx="4686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https://github.com/hunkim/DeepLearningZeroToAll/pytorch</a:t>
            </a:r>
            <a:endParaRPr/>
          </a:p>
        </p:txBody>
      </p:sp>
      <p:sp>
        <p:nvSpPr>
          <p:cNvPr id="191" name="Google Shape;191;p40"/>
          <p:cNvSpPr txBox="1"/>
          <p:nvPr/>
        </p:nvSpPr>
        <p:spPr>
          <a:xfrm>
            <a:off x="804125" y="4286200"/>
            <a:ext cx="7806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torch Size is in fact a tuple, so it supports the same operations.</a:t>
            </a:r>
            <a:endParaRPr sz="1400"/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00" y="1292445"/>
            <a:ext cx="8197696" cy="281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198" name="Google Shape;198;p41"/>
          <p:cNvSpPr/>
          <p:nvPr/>
        </p:nvSpPr>
        <p:spPr>
          <a:xfrm>
            <a:off x="4400900" y="4781700"/>
            <a:ext cx="4686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https://github.com/hunkim/DeepLearningZeroToAll/pytorch</a:t>
            </a:r>
            <a:endParaRPr/>
          </a:p>
        </p:txBody>
      </p:sp>
      <p:sp>
        <p:nvSpPr>
          <p:cNvPr id="199" name="Google Shape;199;p41"/>
          <p:cNvSpPr txBox="1"/>
          <p:nvPr/>
        </p:nvSpPr>
        <p:spPr>
          <a:xfrm>
            <a:off x="864550" y="1218650"/>
            <a:ext cx="7806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multiple syntaxes for operations. Let’s see addition as an example.</a:t>
            </a:r>
            <a:endParaRPr sz="1400"/>
          </a:p>
        </p:txBody>
      </p:sp>
      <p:pic>
        <p:nvPicPr>
          <p:cNvPr id="200" name="Google Shape;20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00" y="1581825"/>
            <a:ext cx="7381010" cy="31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06" name="Google Shape;206;p42"/>
          <p:cNvSpPr/>
          <p:nvPr/>
        </p:nvSpPr>
        <p:spPr>
          <a:xfrm>
            <a:off x="4400900" y="4781700"/>
            <a:ext cx="4686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https://github.com/hunkim/DeepLearningZeroToAll/pytorch</a:t>
            </a:r>
            <a:endParaRPr/>
          </a:p>
        </p:txBody>
      </p:sp>
      <p:sp>
        <p:nvSpPr>
          <p:cNvPr id="207" name="Google Shape;207;p42"/>
          <p:cNvSpPr txBox="1"/>
          <p:nvPr/>
        </p:nvSpPr>
        <p:spPr>
          <a:xfrm>
            <a:off x="804125" y="4286200"/>
            <a:ext cx="7806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</a:t>
            </a:r>
            <a:r>
              <a:rPr lang="en">
                <a:solidFill>
                  <a:schemeClr val="dk1"/>
                </a:solidFill>
              </a:rPr>
              <a:t>Any operation that mutates a tensor in-place is post-fixed with an _</a:t>
            </a:r>
            <a:r>
              <a:rPr i="1" lang="en">
                <a:solidFill>
                  <a:schemeClr val="dk1"/>
                </a:solidFill>
              </a:rPr>
              <a:t>.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     For example, x.copy</a:t>
            </a:r>
            <a:r>
              <a:rPr lang="en">
                <a:solidFill>
                  <a:schemeClr val="dk1"/>
                </a:solidFill>
              </a:rPr>
              <a:t>(y), x.t_(), will change x.</a:t>
            </a:r>
            <a:endParaRPr/>
          </a:p>
        </p:txBody>
      </p:sp>
      <p:pic>
        <p:nvPicPr>
          <p:cNvPr id="208" name="Google Shape;2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125" y="1171225"/>
            <a:ext cx="6453447" cy="31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14" name="Google Shape;214;p43"/>
          <p:cNvSpPr/>
          <p:nvPr/>
        </p:nvSpPr>
        <p:spPr>
          <a:xfrm>
            <a:off x="4400900" y="4781700"/>
            <a:ext cx="4686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https://github.com/hunkim/DeepLearningZeroToAll/pytorch</a:t>
            </a:r>
            <a:endParaRPr/>
          </a:p>
        </p:txBody>
      </p:sp>
      <p:sp>
        <p:nvSpPr>
          <p:cNvPr id="215" name="Google Shape;215;p43"/>
          <p:cNvSpPr txBox="1"/>
          <p:nvPr/>
        </p:nvSpPr>
        <p:spPr>
          <a:xfrm>
            <a:off x="872525" y="1290275"/>
            <a:ext cx="7806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standard numpy-like indexing with all bells and whistles!</a:t>
            </a:r>
            <a:endParaRPr sz="1400"/>
          </a:p>
        </p:txBody>
      </p:sp>
      <p:sp>
        <p:nvSpPr>
          <p:cNvPr id="216" name="Google Shape;216;p43"/>
          <p:cNvSpPr txBox="1"/>
          <p:nvPr/>
        </p:nvSpPr>
        <p:spPr>
          <a:xfrm>
            <a:off x="402000" y="4032075"/>
            <a:ext cx="8340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Read later: 100+ Tensor operations, including transposing, indexing, slicing, mathematical operations, linear algebra, random numbers, etc are described here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http://pytorch.org/docs/torch</a:t>
            </a:r>
            <a:endParaRPr/>
          </a:p>
        </p:txBody>
      </p:sp>
      <p:pic>
        <p:nvPicPr>
          <p:cNvPr id="217" name="Google Shape;21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00" y="1871650"/>
            <a:ext cx="88201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Numpy Bridge</a:t>
            </a:r>
            <a:endParaRPr/>
          </a:p>
        </p:txBody>
      </p:sp>
      <p:sp>
        <p:nvSpPr>
          <p:cNvPr id="223" name="Google Shape;223;p44"/>
          <p:cNvSpPr/>
          <p:nvPr/>
        </p:nvSpPr>
        <p:spPr>
          <a:xfrm>
            <a:off x="4400900" y="4781700"/>
            <a:ext cx="4686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https://github.com/hunkim/DeepLearningZeroToAll/pytorch</a:t>
            </a:r>
            <a:endParaRPr/>
          </a:p>
        </p:txBody>
      </p:sp>
      <p:sp>
        <p:nvSpPr>
          <p:cNvPr id="224" name="Google Shape;224;p44"/>
          <p:cNvSpPr txBox="1"/>
          <p:nvPr/>
        </p:nvSpPr>
        <p:spPr>
          <a:xfrm>
            <a:off x="402000" y="1142250"/>
            <a:ext cx="83400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Converting a torch Tensor to a numpy array and vice versa is a breeze.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torch Tensor and numpy array will share their underlying memory locations, and changing one will change the other.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50" y="1953475"/>
            <a:ext cx="8367842" cy="26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Numpy Bridge</a:t>
            </a:r>
            <a:endParaRPr/>
          </a:p>
        </p:txBody>
      </p:sp>
      <p:sp>
        <p:nvSpPr>
          <p:cNvPr id="231" name="Google Shape;231;p45"/>
          <p:cNvSpPr/>
          <p:nvPr/>
        </p:nvSpPr>
        <p:spPr>
          <a:xfrm>
            <a:off x="4400900" y="4781700"/>
            <a:ext cx="4686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https://github.com/hunkim/DeepLearningZeroToAll/pytorch</a:t>
            </a:r>
            <a:endParaRPr/>
          </a:p>
        </p:txBody>
      </p:sp>
      <p:pic>
        <p:nvPicPr>
          <p:cNvPr id="232" name="Google Shape;2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45"/>
            <a:ext cx="87820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Numpy Bridge</a:t>
            </a:r>
            <a:endParaRPr/>
          </a:p>
        </p:txBody>
      </p:sp>
      <p:sp>
        <p:nvSpPr>
          <p:cNvPr id="238" name="Google Shape;238;p46"/>
          <p:cNvSpPr/>
          <p:nvPr/>
        </p:nvSpPr>
        <p:spPr>
          <a:xfrm>
            <a:off x="4400900" y="4781700"/>
            <a:ext cx="4686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https://github.com/hunkim/DeepLearningZeroToAll/pytorch</a:t>
            </a:r>
            <a:endParaRPr/>
          </a:p>
        </p:txBody>
      </p:sp>
      <p:pic>
        <p:nvPicPr>
          <p:cNvPr id="239" name="Google Shape;23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88" y="1191995"/>
            <a:ext cx="8638566" cy="305715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6"/>
          <p:cNvSpPr txBox="1"/>
          <p:nvPr/>
        </p:nvSpPr>
        <p:spPr>
          <a:xfrm>
            <a:off x="834600" y="4357625"/>
            <a:ext cx="7806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Tensors on the CPU except a CharTensor support converting to Numpy and back.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CUDA Tensors</a:t>
            </a:r>
            <a:endParaRPr/>
          </a:p>
        </p:txBody>
      </p:sp>
      <p:sp>
        <p:nvSpPr>
          <p:cNvPr id="246" name="Google Shape;246;p47"/>
          <p:cNvSpPr/>
          <p:nvPr/>
        </p:nvSpPr>
        <p:spPr>
          <a:xfrm>
            <a:off x="4400900" y="4781700"/>
            <a:ext cx="4686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https://github.com/hunkim/DeepLearningZeroToAll/pytorch</a:t>
            </a:r>
            <a:endParaRPr/>
          </a:p>
        </p:txBody>
      </p:sp>
      <p:sp>
        <p:nvSpPr>
          <p:cNvPr id="247" name="Google Shape;247;p47"/>
          <p:cNvSpPr txBox="1"/>
          <p:nvPr/>
        </p:nvSpPr>
        <p:spPr>
          <a:xfrm>
            <a:off x="826625" y="1104150"/>
            <a:ext cx="7806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Tensors can be moved onto GPU using the .cude function.</a:t>
            </a:r>
            <a:r>
              <a:rPr lang="en"/>
              <a:t>.</a:t>
            </a:r>
            <a:endParaRPr/>
          </a:p>
        </p:txBody>
      </p:sp>
      <p:sp>
        <p:nvSpPr>
          <p:cNvPr id="248" name="Google Shape;248;p47"/>
          <p:cNvSpPr txBox="1"/>
          <p:nvPr/>
        </p:nvSpPr>
        <p:spPr>
          <a:xfrm>
            <a:off x="402000" y="4357625"/>
            <a:ext cx="8340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References: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http://pytorch.org/tutorials/beginner/blitz/tensor_tutorial.html#tensors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249" name="Google Shape;24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713" y="1649645"/>
            <a:ext cx="87725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pic>
        <p:nvPicPr>
          <p:cNvPr id="256" name="Google Shape;2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8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258" name="Google Shape;25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/>
          <p:nvPr/>
        </p:nvSpPr>
        <p:spPr>
          <a:xfrm>
            <a:off x="6861399" y="4721050"/>
            <a:ext cx="217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http://pytorch.org/</a:t>
            </a:r>
            <a:endParaRPr sz="500"/>
          </a:p>
        </p:txBody>
      </p:sp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975" y="152400"/>
            <a:ext cx="50104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1558230" y="769348"/>
            <a:ext cx="61770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22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AutoNum type="arabicPeriod"/>
            </a:pPr>
            <a:r>
              <a:rPr lang="en"/>
              <a:t>Deep learning framework that puts Python first</a:t>
            </a:r>
            <a:endParaRPr/>
          </a:p>
          <a:p>
            <a:pPr indent="-2222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AutoNum type="arabicPeriod"/>
            </a:pPr>
            <a:r>
              <a:rPr lang="en"/>
              <a:t>Tensor Computation (like numpy) </a:t>
            </a:r>
            <a:br>
              <a:rPr lang="en"/>
            </a:br>
            <a:r>
              <a:rPr lang="en"/>
              <a:t>with strong GPU acceleration</a:t>
            </a:r>
            <a:endParaRPr/>
          </a:p>
        </p:txBody>
      </p:sp>
      <p:sp>
        <p:nvSpPr>
          <p:cNvPr id="140" name="Google Shape;140;p33"/>
          <p:cNvSpPr/>
          <p:nvPr/>
        </p:nvSpPr>
        <p:spPr>
          <a:xfrm>
            <a:off x="6861399" y="4721050"/>
            <a:ext cx="217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http://pytorch.org/</a:t>
            </a:r>
            <a:endParaRPr sz="500"/>
          </a:p>
        </p:txBody>
      </p:sp>
      <p:pic>
        <p:nvPicPr>
          <p:cNvPr id="141" name="Google Shape;1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25" y="3012626"/>
            <a:ext cx="3948725" cy="8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147" name="Google Shape;147;p34"/>
          <p:cNvSpPr/>
          <p:nvPr/>
        </p:nvSpPr>
        <p:spPr>
          <a:xfrm>
            <a:off x="6861399" y="4721050"/>
            <a:ext cx="217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http://pytorch.org/</a:t>
            </a:r>
            <a:endParaRPr sz="500"/>
          </a:p>
        </p:txBody>
      </p:sp>
      <p:pic>
        <p:nvPicPr>
          <p:cNvPr descr="dynamic_graph.gif" id="148" name="Google Shape;1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63" y="1057325"/>
            <a:ext cx="7122825" cy="36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PyTorch</a:t>
            </a:r>
            <a:endParaRPr/>
          </a:p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452325" y="1086350"/>
            <a:ext cx="8274000" cy="3642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60350" lvl="0" marL="177800" rtl="0" algn="l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On the latest pip and numpy packages</a:t>
            </a:r>
            <a:endParaRPr sz="2700"/>
          </a:p>
          <a:p>
            <a:pPr indent="-260350" lvl="0" marL="1778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Anaconda is recommended package manager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5" name="Google Shape;155;p35"/>
          <p:cNvSpPr/>
          <p:nvPr/>
        </p:nvSpPr>
        <p:spPr>
          <a:xfrm>
            <a:off x="6861399" y="4721050"/>
            <a:ext cx="217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http://pytorch.org/</a:t>
            </a:r>
            <a:endParaRPr sz="500"/>
          </a:p>
        </p:txBody>
      </p:sp>
      <p:pic>
        <p:nvPicPr>
          <p:cNvPr id="156" name="Google Shape;1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275" y="2022225"/>
            <a:ext cx="6508574" cy="2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PyTorch on windows</a:t>
            </a:r>
            <a:endParaRPr/>
          </a:p>
        </p:txBody>
      </p:sp>
      <p:sp>
        <p:nvSpPr>
          <p:cNvPr id="162" name="Google Shape;162;p36"/>
          <p:cNvSpPr/>
          <p:nvPr/>
        </p:nvSpPr>
        <p:spPr>
          <a:xfrm>
            <a:off x="4075225" y="4721050"/>
            <a:ext cx="4965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https://www.superdatascience.com/pytorch/</a:t>
            </a:r>
            <a:endParaRPr sz="500"/>
          </a:p>
        </p:txBody>
      </p:sp>
      <p:pic>
        <p:nvPicPr>
          <p:cNvPr id="163" name="Google Shape;1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26" y="1251600"/>
            <a:ext cx="7028628" cy="34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1125001" y="1574050"/>
            <a:ext cx="6894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https://github.com/hunkim/PythonZeroToAll/blob/master/lab-01-1-pytorch_basics.ipynb</a:t>
            </a: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69" name="Google Shape;169;p37"/>
          <p:cNvSpPr txBox="1"/>
          <p:nvPr/>
        </p:nvSpPr>
        <p:spPr>
          <a:xfrm>
            <a:off x="532775" y="402275"/>
            <a:ext cx="84264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https://github.com/hunkim/DeepLearningZeroToAll/tree/master/pytorch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Hello PyTorch!</a:t>
            </a:r>
            <a:endParaRPr/>
          </a:p>
        </p:txBody>
      </p:sp>
      <p:sp>
        <p:nvSpPr>
          <p:cNvPr id="175" name="Google Shape;175;p38"/>
          <p:cNvSpPr/>
          <p:nvPr/>
        </p:nvSpPr>
        <p:spPr>
          <a:xfrm>
            <a:off x="2094126" y="4827900"/>
            <a:ext cx="6894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https://github.com/hunkim/PythonZeroToAll/blob/master/lab-01-1-pytorch_basics.ipynb</a:t>
            </a: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176" name="Google Shape;1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875" y="1660425"/>
            <a:ext cx="6653349" cy="1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Tensors</a:t>
            </a:r>
            <a:endParaRPr/>
          </a:p>
        </p:txBody>
      </p:sp>
      <p:sp>
        <p:nvSpPr>
          <p:cNvPr id="182" name="Google Shape;182;p39"/>
          <p:cNvSpPr/>
          <p:nvPr/>
        </p:nvSpPr>
        <p:spPr>
          <a:xfrm>
            <a:off x="4400900" y="4781700"/>
            <a:ext cx="4686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https://github.com/hunkim/DeepLearningZeroToAll/pytorch</a:t>
            </a:r>
            <a:endParaRPr/>
          </a:p>
        </p:txBody>
      </p:sp>
      <p:sp>
        <p:nvSpPr>
          <p:cNvPr id="183" name="Google Shape;183;p39"/>
          <p:cNvSpPr txBox="1"/>
          <p:nvPr/>
        </p:nvSpPr>
        <p:spPr>
          <a:xfrm>
            <a:off x="795225" y="1277000"/>
            <a:ext cx="7806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Tensors are similar to numpy’s ndarrays, with the addition being that Tensors can also be used on a GPU to accelerate computing.</a:t>
            </a:r>
            <a:endParaRPr sz="1400"/>
          </a:p>
        </p:txBody>
      </p:sp>
      <p:pic>
        <p:nvPicPr>
          <p:cNvPr id="184" name="Google Shape;1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25" y="1953625"/>
            <a:ext cx="82962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