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057d0fd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6057d0fd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11dcbc3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11dcbc3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11dcbc39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d11dcbc39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057d0fda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057d0fda_0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11dcbc39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11dcbc39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11dcbc39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11dcbc39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104baac8_2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104baac8_2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11dcbc39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11dcbc39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11dcbc39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d11dcbc39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/>
              <a:t>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 sz="2700">
                <a:solidFill>
                  <a:schemeClr val="dk1"/>
                </a:solidFill>
              </a:rPr>
              <a:t>Linear Regression</a:t>
            </a:r>
            <a:endParaRPr/>
          </a:p>
        </p:txBody>
      </p:sp>
      <p:sp>
        <p:nvSpPr>
          <p:cNvPr id="124" name="Google Shape;124;p31"/>
          <p:cNvSpPr txBox="1"/>
          <p:nvPr>
            <p:ph idx="1" type="body"/>
          </p:nvPr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b="0" i="0" lang="en" sz="19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lang="en"/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https://github.com/hunkim/DeepLearningZeroToAll/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1"/>
          <p:cNvSpPr txBox="1"/>
          <p:nvPr/>
        </p:nvSpPr>
        <p:spPr>
          <a:xfrm>
            <a:off x="68808" y="87975"/>
            <a:ext cx="23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PyTorch 0.2.0_2</a:t>
            </a:r>
            <a:endParaRPr sz="1800"/>
          </a:p>
        </p:txBody>
      </p:sp>
      <p:pic>
        <p:nvPicPr>
          <p:cNvPr id="127" name="Google Shape;12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713" y="432851"/>
            <a:ext cx="203575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https://github.com/hunkim/DeepLearningZeroToAll/tree/master/pytorch</a:t>
            </a:r>
            <a:endParaRPr sz="2200"/>
          </a:p>
        </p:txBody>
      </p:sp>
      <p:sp>
        <p:nvSpPr>
          <p:cNvPr id="133" name="Google Shape;133;p32"/>
          <p:cNvSpPr txBox="1"/>
          <p:nvPr/>
        </p:nvSpPr>
        <p:spPr>
          <a:xfrm>
            <a:off x="306450" y="1072325"/>
            <a:ext cx="88866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https://github.com/hunkim/DeepLearningZeroToAll/blob/master/pytorch/lab-02-1%262-linear_regression.py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and cost function</a:t>
            </a:r>
            <a:endParaRPr/>
          </a:p>
        </p:txBody>
      </p:sp>
      <p:pic>
        <p:nvPicPr>
          <p:cNvPr id="139" name="Google Shape;13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8615" y="1546771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0206" y="2446071"/>
            <a:ext cx="3703500" cy="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/>
          <p:nvPr>
            <p:ph type="title"/>
          </p:nvPr>
        </p:nvSpPr>
        <p:spPr>
          <a:xfrm>
            <a:off x="304800" y="133941"/>
            <a:ext cx="8572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model using PyTorch operations</a:t>
            </a:r>
            <a:endParaRPr/>
          </a:p>
        </p:txBody>
      </p:sp>
      <p:pic>
        <p:nvPicPr>
          <p:cNvPr id="146" name="Google Shape;1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453" y="548878"/>
            <a:ext cx="524559" cy="52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240" y="1270546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246" y="3746234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4"/>
          <p:cNvSpPr txBox="1"/>
          <p:nvPr/>
        </p:nvSpPr>
        <p:spPr>
          <a:xfrm>
            <a:off x="814400" y="1685925"/>
            <a:ext cx="7691400" cy="20262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[[1], [2], [3]]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[[1], [2], [3]]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Variable(torch.Tensor(x_train))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Variable(torch.Tensor(y_train))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nn.Linear(1, 1, bias=True)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34"/>
          <p:cNvSpPr txBox="1"/>
          <p:nvPr/>
        </p:nvSpPr>
        <p:spPr>
          <a:xfrm>
            <a:off x="814388" y="4443413"/>
            <a:ext cx="7691400" cy="596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criterion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nn.MSELoss()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534" y="1403084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5"/>
          <p:cNvSpPr txBox="1"/>
          <p:nvPr/>
        </p:nvSpPr>
        <p:spPr>
          <a:xfrm>
            <a:off x="778669" y="3550444"/>
            <a:ext cx="7691400" cy="1064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lr=0.01)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35"/>
          <p:cNvSpPr txBox="1"/>
          <p:nvPr/>
        </p:nvSpPr>
        <p:spPr>
          <a:xfrm>
            <a:off x="771525" y="2128838"/>
            <a:ext cx="7691400" cy="596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cost criterion</a:t>
            </a:r>
            <a:endParaRPr i="1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criterion = nn.MSELoss()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35"/>
          <p:cNvSpPr txBox="1"/>
          <p:nvPr/>
        </p:nvSpPr>
        <p:spPr>
          <a:xfrm>
            <a:off x="483394" y="3078956"/>
            <a:ext cx="2781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Optimizer</a:t>
            </a:r>
            <a:endParaRPr sz="2300"/>
          </a:p>
        </p:txBody>
      </p:sp>
      <p:sp>
        <p:nvSpPr>
          <p:cNvPr id="159" name="Google Shape;159;p35"/>
          <p:cNvSpPr txBox="1"/>
          <p:nvPr>
            <p:ph type="title"/>
          </p:nvPr>
        </p:nvSpPr>
        <p:spPr>
          <a:xfrm>
            <a:off x="304800" y="133941"/>
            <a:ext cx="8572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model using PyTorch operations</a:t>
            </a:r>
            <a:endParaRPr/>
          </a:p>
        </p:txBody>
      </p:sp>
      <p:pic>
        <p:nvPicPr>
          <p:cNvPr id="160" name="Google Shape;1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453" y="548878"/>
            <a:ext cx="524559" cy="520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790575" y="133941"/>
            <a:ext cx="75867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the model</a:t>
            </a:r>
            <a:endParaRPr/>
          </a:p>
        </p:txBody>
      </p:sp>
      <p:sp>
        <p:nvSpPr>
          <p:cNvPr id="166" name="Google Shape;166;p36"/>
          <p:cNvSpPr txBox="1"/>
          <p:nvPr/>
        </p:nvSpPr>
        <p:spPr>
          <a:xfrm>
            <a:off x="340525" y="1002400"/>
            <a:ext cx="8665200" cy="39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the model 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step </a:t>
            </a:r>
            <a:r>
              <a:rPr b="1" lang="en" sz="18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optimizer.zero_grad()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18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Our hypothesis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hypothesis = model(X)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cost = criterion(hypothesis, Y)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cost.backward()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optimizer.step()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8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step </a:t>
            </a:r>
            <a:r>
              <a:rPr b="1" lang="en" sz="18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cost.data.numpy(), model.weight.data.numpy(), 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model.bias.data.numpy()) 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7" name="Google Shape;1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091" y="551300"/>
            <a:ext cx="454378" cy="451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790575" y="133941"/>
            <a:ext cx="75867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 model</a:t>
            </a:r>
            <a:endParaRPr/>
          </a:p>
        </p:txBody>
      </p:sp>
      <p:sp>
        <p:nvSpPr>
          <p:cNvPr id="173" name="Google Shape;173;p37"/>
          <p:cNvSpPr txBox="1"/>
          <p:nvPr/>
        </p:nvSpPr>
        <p:spPr>
          <a:xfrm>
            <a:off x="340519" y="1485900"/>
            <a:ext cx="86652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</a:t>
            </a: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ing</a:t>
            </a: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our model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model(Variable(torch.Tensor([[</a:t>
            </a:r>
            <a:r>
              <a:rPr lang="en" sz="18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(predicted.data.numpy())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model(Variable(torch.Tensor([[</a:t>
            </a:r>
            <a:r>
              <a:rPr lang="en" sz="18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2.5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(predicted.data.numpy())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model(Variable(torch.Tensor([[</a:t>
            </a:r>
            <a:r>
              <a:rPr lang="en" sz="18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8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(predicted.data.numpy())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4" name="Google Shape;1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640" y="551277"/>
            <a:ext cx="454378" cy="45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/>
        </p:nvSpPr>
        <p:spPr>
          <a:xfrm>
            <a:off x="317025" y="887750"/>
            <a:ext cx="4301400" cy="42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lab 2 Linear Regression</a:t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 b="1"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nn</a:t>
            </a:r>
            <a:endParaRPr b="1"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import </a:t>
            </a: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 b="1"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torch.manual_seed(</a:t>
            </a:r>
            <a:r>
              <a:rPr lang="en" sz="9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777</a:t>
            </a: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9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for reproducibility</a:t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i="1" sz="9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x_train = [[</a:t>
            </a:r>
            <a:r>
              <a:rPr lang="en" sz="9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]]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y_train = [[</a:t>
            </a:r>
            <a:r>
              <a:rPr lang="en" sz="9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]]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 = Variable(torch.Tensor(x_train))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 = Variable(torch.Tensor(y_train))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9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model = nn.Linear(1, 1, bias=</a:t>
            </a:r>
            <a:r>
              <a:rPr lang="en" sz="9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cost criterion</a:t>
            </a:r>
            <a:endParaRPr i="1" sz="9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criterion = nn.MSELoss()</a:t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9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lr=0.01)</a:t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38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38"/>
          <p:cNvSpPr txBox="1"/>
          <p:nvPr/>
        </p:nvSpPr>
        <p:spPr>
          <a:xfrm>
            <a:off x="4395600" y="1330400"/>
            <a:ext cx="46722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Train the model </a:t>
            </a:r>
            <a:endParaRPr i="1" sz="9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step </a:t>
            </a:r>
            <a:r>
              <a:rPr b="1" lang="en" sz="9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):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optimizer.zero_grad()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Our hypothesis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hypothesis = model(X)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cost = criterion(hypothesis, Y)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cost.backward()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optimizer.step()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9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step </a:t>
            </a:r>
            <a:r>
              <a:rPr b="1" lang="en" sz="9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9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(step, cost.data.numpy(), model.weight.data.numpy(), </a:t>
            </a:r>
            <a:b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model.bias.data.numpy()) </a:t>
            </a:r>
            <a:endParaRPr i="1" sz="9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Testing our model</a:t>
            </a:r>
            <a:endParaRPr i="1" sz="9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predicted </a:t>
            </a:r>
            <a:r>
              <a:rPr lang="en" sz="9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model(Variable(torch.Tensor([[</a:t>
            </a:r>
            <a:r>
              <a:rPr lang="en" sz="9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]])))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(predicted.data.numpy())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predicted </a:t>
            </a:r>
            <a:r>
              <a:rPr lang="en" sz="9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model(Variable(torch.Tensor([[</a:t>
            </a:r>
            <a:r>
              <a:rPr lang="en" sz="9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2.5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]])))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(predicted.data.numpy())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predicted </a:t>
            </a:r>
            <a:r>
              <a:rPr lang="en" sz="9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model(Variable(torch.Tensor([[</a:t>
            </a:r>
            <a:r>
              <a:rPr lang="en" sz="9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]])))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(predicted.data.numpy())</a:t>
            </a:r>
            <a:endParaRPr b="1" sz="900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 sz="2700">
                <a:solidFill>
                  <a:schemeClr val="dk1"/>
                </a:solidFill>
              </a:rPr>
              <a:t>Multi-variable linear regression</a:t>
            </a:r>
            <a:endParaRPr sz="2700"/>
          </a:p>
        </p:txBody>
      </p:sp>
      <p:sp>
        <p:nvSpPr>
          <p:cNvPr id="187" name="Google Shape;187;p39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  <p:sp>
        <p:nvSpPr>
          <p:cNvPr id="188" name="Google Shape;188;p39"/>
          <p:cNvSpPr txBox="1"/>
          <p:nvPr/>
        </p:nvSpPr>
        <p:spPr>
          <a:xfrm>
            <a:off x="68808" y="87975"/>
            <a:ext cx="23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PyTorch 0.2.0_2</a:t>
            </a:r>
            <a:endParaRPr sz="1800"/>
          </a:p>
        </p:txBody>
      </p:sp>
      <p:pic>
        <p:nvPicPr>
          <p:cNvPr id="189" name="Google Shape;1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13" y="432851"/>
            <a:ext cx="203575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