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6E90DA-D88E-444B-9F61-AA5F1EFE44DB}">
  <a:tblStyle styleId="{FB6E90DA-D88E-444B-9F61-AA5F1EFE44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ff18d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ff18d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2206496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d2206496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22064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22064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cff18dc7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ecff18dc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22064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22064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220649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220649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49cb3ae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749cb3ae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49cb3a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49cb3a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cff18d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cff18d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49cb3a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49cb3a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cff18dc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ecff18dc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22064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d22064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220649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220649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cff18dc7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cff18dc7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cff18dc7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cff18dc7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ff18d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cff18dc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cff18dc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cff18dc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cff18dc7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cff18dc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ff18d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cff18d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pytorch/lab-04-3-file_input_linear_regression.py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://cs231n.github.io/python-numpy-tutoria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pytorch/lab-04-3-file_input_linear_regression.py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pytorch/lab-04-3-file_input_linear_regression.py" TargetMode="External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pytorch/lab-04-3-file_input_linear_regression.py" TargetMode="External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unkim/DeepLearningZeroToAll/blob/master/pytorch/lab-04-2-multi_variable_linear_regression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4-1-multi_variable_linear_regression.py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pytorch/lab-04-2-multi_variable_linear_regression.py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hyperlink" Target="https://github.com/hunkim/DeepLearningZeroToAll/blob/master/pytorch/lab-04-2-multi_variable_linear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4-2-multi_variable_matmul_linear_regression.py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186" name="Google Shape;186;p4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7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89" name="Google Shape;18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59" name="Google Shape;259;p5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0" name="Google Shape;260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5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62" name="Google Shape;262;p5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3" name="Google Shape;26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57"/>
          <p:cNvSpPr txBox="1"/>
          <p:nvPr/>
        </p:nvSpPr>
        <p:spPr>
          <a:xfrm>
            <a:off x="125925" y="1004150"/>
            <a:ext cx="9012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https://github.com/hunkim/DeepLearningZeroToAll/blob/master/pytorch/lab-04-3-file_input_linear_regression.py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8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75" name="Google Shape;275;p58"/>
          <p:cNvSpPr/>
          <p:nvPr/>
        </p:nvSpPr>
        <p:spPr>
          <a:xfrm>
            <a:off x="830166" y="928050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76" name="Google Shape;276;p58"/>
          <p:cNvSpPr txBox="1"/>
          <p:nvPr/>
        </p:nvSpPr>
        <p:spPr>
          <a:xfrm>
            <a:off x="1332600" y="126735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2098200" y="4869550"/>
            <a:ext cx="704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https://github.com/hunkim/DeepLearningZeroToAll/blob/master/pytorch/lab-04-3-file_input_linear_regression.py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78" name="Google Shape;2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25" y="2662425"/>
            <a:ext cx="5237275" cy="2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84" name="Google Shape;28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9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0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292" name="Google Shape;29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98" name="Google Shape;298;p61"/>
          <p:cNvSpPr/>
          <p:nvPr/>
        </p:nvSpPr>
        <p:spPr>
          <a:xfrm>
            <a:off x="830166" y="928050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99" name="Google Shape;299;p61"/>
          <p:cNvSpPr txBox="1"/>
          <p:nvPr/>
        </p:nvSpPr>
        <p:spPr>
          <a:xfrm>
            <a:off x="1332600" y="126735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0" name="Google Shape;300;p61"/>
          <p:cNvSpPr txBox="1"/>
          <p:nvPr/>
        </p:nvSpPr>
        <p:spPr>
          <a:xfrm>
            <a:off x="2098200" y="4869550"/>
            <a:ext cx="704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https://github.com/hunkim/DeepLearningZeroToAll/blob/master/pytorch/lab-04-3-file_input_linear_regression.py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1" name="Google Shape;3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25" y="2662425"/>
            <a:ext cx="5237275" cy="2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0"/>
            <a:ext cx="47254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2"/>
          <p:cNvSpPr txBox="1"/>
          <p:nvPr/>
        </p:nvSpPr>
        <p:spPr>
          <a:xfrm>
            <a:off x="2098200" y="4613975"/>
            <a:ext cx="704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https://github.com/hunkim/DeepLearningZeroToAll/blob/master/pytorch/lab-04-3-file_input_linear_regression.py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8" name="Google Shape;30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150" y="2141275"/>
            <a:ext cx="5874000" cy="24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2"/>
          <p:cNvSpPr/>
          <p:nvPr/>
        </p:nvSpPr>
        <p:spPr>
          <a:xfrm>
            <a:off x="3224625" y="2138975"/>
            <a:ext cx="5871600" cy="247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/>
        </p:nvSpPr>
        <p:spPr>
          <a:xfrm>
            <a:off x="4597150" y="3933338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15" name="Google Shape;315;p6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16" name="Google Shape;316;p63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17" name="Google Shape;317;p63"/>
          <p:cNvSpPr/>
          <p:nvPr/>
        </p:nvSpPr>
        <p:spPr>
          <a:xfrm>
            <a:off x="452350" y="1033950"/>
            <a:ext cx="6475200" cy="278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25" y="1096600"/>
            <a:ext cx="6377100" cy="26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275" y="4066788"/>
            <a:ext cx="3014129" cy="5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0"/>
            <a:ext cx="47254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/>
        </p:nvSpPr>
        <p:spPr>
          <a:xfrm>
            <a:off x="2098200" y="4613975"/>
            <a:ext cx="704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https://github.com/hunkim/DeepLearningZeroToAll/blob/master/pytorch/lab-04-3-file_input_linear_regression.py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26" name="Google Shape;32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150" y="2141275"/>
            <a:ext cx="5874000" cy="24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/>
          <p:nvPr/>
        </p:nvSpPr>
        <p:spPr>
          <a:xfrm>
            <a:off x="3224625" y="2138975"/>
            <a:ext cx="5871600" cy="247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33" name="Google Shape;333;p65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sp>
        <p:nvSpPr>
          <p:cNvPr id="334" name="Google Shape;334;p65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335" name="Google Shape;3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195" name="Google Shape;195;p48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6" name="Google Shape;19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8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98" name="Google Shape;19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49"/>
          <p:cNvSpPr txBox="1"/>
          <p:nvPr/>
        </p:nvSpPr>
        <p:spPr>
          <a:xfrm>
            <a:off x="-65225" y="1072325"/>
            <a:ext cx="9392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https://github.com/hunkim/DeepLearningZeroToAll/blob/master/pytorch/lab-04-2-multi_variable_linear_regression.py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10" name="Google Shape;210;p50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{FB6E90DA-D88E-444B-9F61-AA5F1EFE44DB}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50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12" name="Google Shape;2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18" name="Google Shape;218;p51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{FB6E90DA-D88E-444B-9F61-AA5F1EFE44DB}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5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0" name="Google Shape;2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1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22" name="Google Shape;22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025" y="1789525"/>
            <a:ext cx="5099825" cy="24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/>
        </p:nvSpPr>
        <p:spPr>
          <a:xfrm>
            <a:off x="2477400" y="4877675"/>
            <a:ext cx="6751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https://github.com/hunkim/DeepLearningZeroToAll/blob/master/pytorch/lab-04-2-multi_variable_linear_regression.py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28" name="Google Shape;2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859174" cy="4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950" y="2539525"/>
            <a:ext cx="5428050" cy="1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35" name="Google Shape;2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4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Google Shape;24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200" y="2178438"/>
            <a:ext cx="5099825" cy="24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4"/>
          <p:cNvSpPr txBox="1"/>
          <p:nvPr/>
        </p:nvSpPr>
        <p:spPr>
          <a:xfrm>
            <a:off x="2477400" y="4877675"/>
            <a:ext cx="6751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https://github.com/hunkim/DeepLearningZeroToAll/blob/master/pytorch/lab-04-2-multi_variable_linear_regression.py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52" name="Google Shape;25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859174" cy="4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950" y="2539525"/>
            <a:ext cx="5428050" cy="1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