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2195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2195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321df86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321df86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d12195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d12195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d12195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d12195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f0e5f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f0e5f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d121957d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d121957d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321df866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321df866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21df8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21df8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121957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d121957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121957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d121957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121957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ed121957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321df866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8321df866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121957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d121957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321df866_0_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321df866_0_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pytorch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hyperlink" Target="https://github.com/hunkim/DeepLearningZeroToAll/blob/master/pytorch/lab-05-2-logistic_regression_diabetes.py" TargetMode="External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pytorch/lab-05-2-logistic_regression_diabetes.py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unkim/DeepLearningZeroToAll/blob/master/pytorch/lab-05-1-logistic_regression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nkim/DeepLearningZeroToAll/blob/master/pytorch/lab-05-1-logistic_regress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pytorch/lab-05-1-logistic_regression.py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github.com/hunkim/DeepLearningZeroToAll/blob/master/pytorch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github.com/hunkim/DeepLearningZeroToAll/blob/master/pytorch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0" y="996225"/>
            <a:ext cx="90021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https://github.com/hunkim/DeepLearningZeroToAll/blob/master/pytorch/lab-05-2-logistic_regression_diabetes.py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41"/>
          <p:cNvSpPr txBox="1"/>
          <p:nvPr/>
        </p:nvSpPr>
        <p:spPr>
          <a:xfrm>
            <a:off x="1989000" y="4789475"/>
            <a:ext cx="7155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https://github.com/hunkim/DeepLearningZeroToAll/blob/master/pytorch/lab-05-2-logistic_regression_diabetes.py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04" name="Google Shape;20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400" y="3924875"/>
            <a:ext cx="6594251" cy="8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/>
        </p:nvSpPr>
        <p:spPr>
          <a:xfrm>
            <a:off x="1989000" y="4789475"/>
            <a:ext cx="7155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https://github.com/hunkim/DeepLearningZeroToAll/blob/master/pytorch/lab-05-2-logistic_regression_diabetes.py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25" y="42450"/>
            <a:ext cx="5595049" cy="491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sp>
        <p:nvSpPr>
          <p:cNvPr id="223" name="Google Shape;223;p44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5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Logistic regression</a:t>
            </a:r>
            <a:endParaRPr/>
          </a:p>
        </p:txBody>
      </p:sp>
      <p:sp>
        <p:nvSpPr>
          <p:cNvPr id="133" name="Google Shape;133;p32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36" name="Google Shape;1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https://github.com/hunkim/DeepLearningZeroToAll/blob/master/pytorch/lab-05-1-logistic_regression.py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48" name="Google Shape;1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00" y="1968426"/>
            <a:ext cx="6603701" cy="1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5"/>
          <p:cNvSpPr txBox="1"/>
          <p:nvPr/>
        </p:nvSpPr>
        <p:spPr>
          <a:xfrm>
            <a:off x="2608025" y="4754825"/>
            <a:ext cx="6494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https://github.com/hunkim/DeepLearningZeroToAll/blob/master/pytorch/lab-05-1-logistic_regression.py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654350"/>
            <a:ext cx="7584125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6"/>
          <p:cNvSpPr txBox="1"/>
          <p:nvPr/>
        </p:nvSpPr>
        <p:spPr>
          <a:xfrm>
            <a:off x="2608300" y="4763975"/>
            <a:ext cx="6494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https://github.com/hunkim/DeepLearningZeroToAll/blob/master/pytorch/lab-05-1-logistic_regression.py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pic>
        <p:nvPicPr>
          <p:cNvPr id="164" name="Google Shape;16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7300" y="2721600"/>
            <a:ext cx="2037000" cy="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pic>
        <p:nvPicPr>
          <p:cNvPr id="170" name="Google Shape;1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9650"/>
            <a:ext cx="8613725" cy="37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00" y="1913375"/>
            <a:ext cx="5260801" cy="4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3225" y="124967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2739" y="2533275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7"/>
          <p:cNvSpPr txBox="1"/>
          <p:nvPr/>
        </p:nvSpPr>
        <p:spPr>
          <a:xfrm>
            <a:off x="2608025" y="4754825"/>
            <a:ext cx="6494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https://github.com/hunkim/DeepLearningZeroToAll/blob/master/pytorch/lab-05-1-logistic_regression.py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5" y="37275"/>
            <a:ext cx="5378909" cy="51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8"/>
          <p:cNvSpPr txBox="1"/>
          <p:nvPr/>
        </p:nvSpPr>
        <p:spPr>
          <a:xfrm>
            <a:off x="2542225" y="4376600"/>
            <a:ext cx="6494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https://github.com/hunkim/DeepLearningZeroToAll/blob/master/pytorch/lab-05-1-logistic_regression.py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5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Logistic regression - diabetes</a:t>
            </a:r>
            <a:endParaRPr/>
          </a:p>
        </p:txBody>
      </p:sp>
      <p:sp>
        <p:nvSpPr>
          <p:cNvPr id="186" name="Google Shape;186;p3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