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174f66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174f66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f437c03b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ef437c03b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3491ac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3491ac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174f667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ed174f667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d1c0c1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d1c0c1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f437c0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f437c0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d174f667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ed174f667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3491acb0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83491acb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d174f667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ed174f667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f437c03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ef437c03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499074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499074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d174f667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P(y=i|x) = S(y_{i}) = \frac{e^{y_{i}}}{\sum_{j}e^{y_{j}}} \in (0,1)</a:t>
            </a:r>
            <a:endParaRPr/>
          </a:p>
        </p:txBody>
      </p:sp>
      <p:sp>
        <p:nvSpPr>
          <p:cNvPr id="145" name="Google Shape;145;g1ed174f667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174f667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d174f667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d174f667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ed174f667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d174f667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ed174f667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fa29572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fa29572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d174f667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d174f667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pytorch/lab-06-2-softmax_zoo_classifier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hyperlink" Target="https://github.com/hunkim/DeepLearningZeroToAll/blob/master/pytorch/lab-06-2-softmax_zoo_classifier.py" TargetMode="External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hyperlink" Target="https://github.com/hunkim/DeepLearningZeroToAll/blob/master/pytorch/lab-06-2-softmax_zoo_classifier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unkim/DeepLearningZeroToAll/blob/master/pytorch/lab-06-1-softmax_classifier.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dacity.com/course/viewer#!/c-ud730/l-6370362152/m-6379811817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hyperlink" Target="https://www.udacity.com/course/viewer#!/c-ud730/l-6370362152/m-6379811817" TargetMode="External"/><Relationship Id="rId5" Type="http://schemas.openxmlformats.org/officeDocument/2006/relationships/hyperlink" Target="https://github.com/hunkim/DeepLearningZeroToAll/blob/master/pytorch/lab-06-1-softmax_classifier.py" TargetMode="External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hyperlink" Target="https://www.udacity.com/course/viewer#!/c-ud730/l-6370362152/m-6379811817" TargetMode="External"/><Relationship Id="rId7" Type="http://schemas.openxmlformats.org/officeDocument/2006/relationships/hyperlink" Target="https://github.com/hunkim/DeepLearningZeroToAll/blob/master/pytorch/lab-06-1-softmax_classifier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hyperlink" Target="https://github.com/hunkim/DeepLearningZeroToAll/blob/master/pytorch/lab-06-1-softmax_classifier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github.com/hunkim/DeepLearningZeroToAll/blob/master/pytorch/lab-06-1-softmax_classifier.py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pytorch/lab-06-1-softmax_classifier.py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1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27" name="Google Shape;1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Fancy 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 sz="2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1" lang="en" sz="2300"/>
              <a:t>cross_entropy, one_hot, reshape</a:t>
            </a:r>
            <a:endParaRPr i="1" sz="2300"/>
          </a:p>
        </p:txBody>
      </p:sp>
      <p:sp>
        <p:nvSpPr>
          <p:cNvPr id="200" name="Google Shape;200;p40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1" name="Google Shape;20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41"/>
          <p:cNvSpPr txBox="1"/>
          <p:nvPr/>
        </p:nvSpPr>
        <p:spPr>
          <a:xfrm>
            <a:off x="311100" y="1016875"/>
            <a:ext cx="85218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https://github.com/hunkim/DeepLearningZeroToAll/blob/master/pytorch/lab-06-2-softmax_zoo_classifier.py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</a:t>
            </a:r>
            <a:endParaRPr/>
          </a:p>
        </p:txBody>
      </p:sp>
      <p:sp>
        <p:nvSpPr>
          <p:cNvPr id="215" name="Google Shape;215;p42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42"/>
          <p:cNvSpPr txBox="1"/>
          <p:nvPr/>
        </p:nvSpPr>
        <p:spPr>
          <a:xfrm>
            <a:off x="464150" y="2975675"/>
            <a:ext cx="8215800" cy="1735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7" name="Google Shape;2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25" y="1502427"/>
            <a:ext cx="4934725" cy="6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950" y="3109974"/>
            <a:ext cx="4294275" cy="7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6950" y="3957225"/>
            <a:ext cx="3556875" cy="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</a:t>
            </a:r>
            <a:r>
              <a:rPr i="1" lang="en" sz="2400">
                <a:solidFill>
                  <a:schemeClr val="dk1"/>
                </a:solidFill>
              </a:rPr>
              <a:t>softmax_cross_entropy</a:t>
            </a:r>
            <a:endParaRPr i="1"/>
          </a:p>
        </p:txBody>
      </p:sp>
      <p:pic>
        <p:nvPicPr>
          <p:cNvPr id="225" name="Google Shape;2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5" y="1581150"/>
            <a:ext cx="2501176" cy="18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3"/>
          <p:cNvSpPr txBox="1"/>
          <p:nvPr/>
        </p:nvSpPr>
        <p:spPr>
          <a:xfrm>
            <a:off x="4009850" y="4716700"/>
            <a:ext cx="5068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https://kr.pinterest.com/explore/animal-classification-activity/</a:t>
            </a:r>
            <a:endParaRPr/>
          </a:p>
        </p:txBody>
      </p:sp>
      <p:pic>
        <p:nvPicPr>
          <p:cNvPr id="227" name="Google Shape;22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850" y="1842225"/>
            <a:ext cx="6045427" cy="14799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8" name="Google Shape;228;p43"/>
          <p:cNvSpPr txBox="1"/>
          <p:nvPr/>
        </p:nvSpPr>
        <p:spPr>
          <a:xfrm>
            <a:off x="493200" y="3398375"/>
            <a:ext cx="88551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  <a:endParaRPr i="1" sz="15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tf.one_hot and reshape</a:t>
            </a:r>
            <a:endParaRPr/>
          </a:p>
        </p:txBody>
      </p:sp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5" y="1153025"/>
            <a:ext cx="7495873" cy="18350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663" y="3415325"/>
            <a:ext cx="4116905" cy="12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75" y="704550"/>
            <a:ext cx="2780550" cy="26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5"/>
          <p:cNvSpPr txBox="1"/>
          <p:nvPr/>
        </p:nvSpPr>
        <p:spPr>
          <a:xfrm>
            <a:off x="2407425" y="4716725"/>
            <a:ext cx="69024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https://github.com/hunkim/DeepLearningZeroToAll/blob/master/pytorch/lab-06-2-softmax_zoo_classifier.py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43" name="Google Shape;24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5243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89000" cy="46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0" name="Google Shape;25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075" y="704550"/>
            <a:ext cx="2780550" cy="26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6"/>
          <p:cNvSpPr txBox="1"/>
          <p:nvPr/>
        </p:nvSpPr>
        <p:spPr>
          <a:xfrm>
            <a:off x="2407425" y="4716725"/>
            <a:ext cx="69024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https://github.com/hunkim/DeepLearningZeroToAll/blob/master/pytorch/lab-06-2-softmax_zoo_classifier.py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sz="2700">
                <a:solidFill>
                  <a:schemeClr val="dk1"/>
                </a:solidFill>
              </a:rPr>
              <a:t>NN for XOR</a:t>
            </a:r>
            <a:endParaRPr/>
          </a:p>
        </p:txBody>
      </p: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sp>
        <p:nvSpPr>
          <p:cNvPr id="258" name="Google Shape;258;p47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/>
          </a:p>
        </p:txBody>
      </p:sp>
      <p:sp>
        <p:nvSpPr>
          <p:cNvPr id="133" name="Google Shape;133;p32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4" name="Google Shape;13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2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36" name="Google Shape;13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33"/>
          <p:cNvSpPr txBox="1"/>
          <p:nvPr/>
        </p:nvSpPr>
        <p:spPr>
          <a:xfrm>
            <a:off x="396900" y="996225"/>
            <a:ext cx="8350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https://github.com/hunkim/DeepLearningZeroToAll/blob/master/pytorch/lab-06-1-softmax_classifier.py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3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function</a:t>
            </a:r>
            <a:endParaRPr/>
          </a:p>
        </p:txBody>
      </p:sp>
      <p:sp>
        <p:nvSpPr>
          <p:cNvPr id="149" name="Google Shape;149;p34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hlinkClick r:id="rId3"/>
              </a:rPr>
              <a:t>https://www.udacity.com/course/viewer#!/c-ud730/l-6370362152/m-6379811817</a:t>
            </a:r>
            <a:r>
              <a:rPr b="0" i="0" lang="en" sz="1200" u="none" cap="none" strike="noStrike">
                <a:solidFill>
                  <a:srgbClr val="000000"/>
                </a:solidFill>
              </a:rPr>
              <a:t> </a:t>
            </a:r>
            <a:endParaRPr sz="1200"/>
          </a:p>
        </p:txBody>
      </p:sp>
      <p:pic>
        <p:nvPicPr>
          <p:cNvPr id="150" name="Google Shape;1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375" y="1366770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6" name="Google Shape;1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450" y="767895"/>
            <a:ext cx="5947176" cy="305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5"/>
          <p:cNvSpPr/>
          <p:nvPr/>
        </p:nvSpPr>
        <p:spPr>
          <a:xfrm>
            <a:off x="2000250" y="4837500"/>
            <a:ext cx="7093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hlinkClick r:id="rId4"/>
              </a:rPr>
              <a:t>https://www.udacity.com/course/viewer#!/c-ud730/l-6370362152/m-6379811817</a:t>
            </a:r>
            <a:r>
              <a:rPr b="0" i="0" lang="en" sz="1200" u="none" cap="none" strike="noStrike">
                <a:solidFill>
                  <a:srgbClr val="000000"/>
                </a:solidFill>
              </a:rPr>
              <a:t> </a:t>
            </a:r>
            <a:endParaRPr b="0" i="0" sz="1200" u="none" cap="none" strike="noStrike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https://github.com/hunkim/DeepLearningZeroToAll/blob/master/pytorch/lab-06-1-softmax_classifier.py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1200"/>
          </a:p>
        </p:txBody>
      </p:sp>
      <p:pic>
        <p:nvPicPr>
          <p:cNvPr id="158" name="Google Shape;15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525" y="2303250"/>
            <a:ext cx="36861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function: cross entropy</a:t>
            </a:r>
            <a:endParaRPr/>
          </a:p>
        </p:txBody>
      </p:sp>
      <p:pic>
        <p:nvPicPr>
          <p:cNvPr id="164" name="Google Shape;1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850" y="1112350"/>
            <a:ext cx="3967050" cy="24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650" y="2850325"/>
            <a:ext cx="1541776" cy="11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950" y="1778888"/>
            <a:ext cx="37719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6"/>
          <p:cNvSpPr/>
          <p:nvPr/>
        </p:nvSpPr>
        <p:spPr>
          <a:xfrm>
            <a:off x="2000250" y="4837500"/>
            <a:ext cx="7093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https://www.udacity.com/course/viewer#!/c-ud730/l-6370362152/m-6379811817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</a:rPr>
              <a:t> </a:t>
            </a:r>
            <a:endParaRPr b="0" i="0" sz="1200" u="none" cap="none" strike="noStrike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https://github.com/hunkim/DeepLearningZeroToAll/blob/master/pytorch/lab-06-1-softmax_classifier.py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23" y="1289350"/>
            <a:ext cx="1562900" cy="25647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-225"/>
            <a:ext cx="33880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7"/>
          <p:cNvSpPr txBox="1"/>
          <p:nvPr/>
        </p:nvSpPr>
        <p:spPr>
          <a:xfrm>
            <a:off x="2123700" y="4885575"/>
            <a:ext cx="7020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https://github.com/hunkim/DeepLearningZeroToAll/blob/master/pytorch/lab-06-1-softmax_classifier.py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  <a:endParaRPr/>
          </a:p>
        </p:txBody>
      </p:sp>
      <p:sp>
        <p:nvSpPr>
          <p:cNvPr id="180" name="Google Shape;180;p38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38"/>
          <p:cNvSpPr txBox="1"/>
          <p:nvPr/>
        </p:nvSpPr>
        <p:spPr>
          <a:xfrm>
            <a:off x="0" y="1449850"/>
            <a:ext cx="80019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425" y="1571475"/>
            <a:ext cx="2922275" cy="21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8"/>
          <p:cNvSpPr txBox="1"/>
          <p:nvPr/>
        </p:nvSpPr>
        <p:spPr>
          <a:xfrm>
            <a:off x="2175875" y="4982700"/>
            <a:ext cx="70452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https://github.com/hunkim/DeepLearningZeroToAll/blob/master/pytorch/lab-06-1-softmax_classifier.py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4" name="Google Shape;184;p38"/>
          <p:cNvSpPr txBox="1"/>
          <p:nvPr/>
        </p:nvSpPr>
        <p:spPr>
          <a:xfrm>
            <a:off x="76200" y="2619550"/>
            <a:ext cx="5415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</a:rPr>
              <a:t>[[  1.38904958e-03   9.98601854e-01   9.06129117e-06]]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</a:rPr>
              <a:t> </a:t>
            </a:r>
            <a:r>
              <a:rPr b="1" lang="en" sz="1500">
                <a:solidFill>
                  <a:srgbClr val="7F6000"/>
                </a:solidFill>
                <a:highlight>
                  <a:schemeClr val="lt1"/>
                </a:highlight>
              </a:rPr>
              <a:t>[1]</a:t>
            </a:r>
            <a:endParaRPr sz="1500"/>
          </a:p>
        </p:txBody>
      </p:sp>
      <p:pic>
        <p:nvPicPr>
          <p:cNvPr id="185" name="Google Shape;18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200" y="1510438"/>
            <a:ext cx="4458450" cy="10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  <a:endParaRPr/>
          </a:p>
        </p:txBody>
      </p:sp>
      <p:sp>
        <p:nvSpPr>
          <p:cNvPr id="191" name="Google Shape;191;p39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39"/>
          <p:cNvSpPr txBox="1"/>
          <p:nvPr/>
        </p:nvSpPr>
        <p:spPr>
          <a:xfrm>
            <a:off x="362100" y="3018850"/>
            <a:ext cx="8168100" cy="1667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 1.38904958e-03   9.98601854e-01   9.06129117e-06]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9.31192040e-01   6.29020557e-02   5.90589503e-03]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1.27327668e-08   3.34112905e-04   9.99665856e-01]] 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F6000"/>
                </a:solidFill>
                <a:highlight>
                  <a:srgbClr val="FFFFFF"/>
                </a:highlight>
              </a:rPr>
              <a:t>[1 0 2]</a:t>
            </a:r>
            <a:endParaRPr b="1" sz="2400">
              <a:solidFill>
                <a:srgbClr val="7F6000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p39"/>
          <p:cNvSpPr txBox="1"/>
          <p:nvPr/>
        </p:nvSpPr>
        <p:spPr>
          <a:xfrm>
            <a:off x="2175875" y="4982700"/>
            <a:ext cx="70452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https://github.com/hunkim/DeepLearningZeroToAll/blob/master/pytorch/lab-06-1-softmax_classifier.py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94" name="Google Shape;19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75" y="1802125"/>
            <a:ext cx="7237900" cy="4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